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4" r:id="rId4"/>
    <p:sldId id="265" r:id="rId5"/>
    <p:sldId id="266" r:id="rId6"/>
    <p:sldId id="257" r:id="rId7"/>
    <p:sldId id="258" r:id="rId8"/>
    <p:sldId id="259" r:id="rId9"/>
    <p:sldId id="260" r:id="rId10"/>
    <p:sldId id="261" r:id="rId11"/>
    <p:sldId id="262" r:id="rId12"/>
    <p:sldId id="26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CC"/>
    <a:srgbClr val="FFCCFF"/>
    <a:srgbClr val="AFEAFF"/>
    <a:srgbClr val="6DD9FF"/>
    <a:srgbClr val="FF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7" autoAdjust="0"/>
    <p:restoredTop sz="94660"/>
  </p:normalViewPr>
  <p:slideViewPr>
    <p:cSldViewPr snapToGrid="0">
      <p:cViewPr varScale="1">
        <p:scale>
          <a:sx n="102" d="100"/>
          <a:sy n="102" d="100"/>
        </p:scale>
        <p:origin x="13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1823-6472-4655-8588-1E549F8D23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B3E939-CF8A-4399-AE5D-918F69B16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EEAF6-FCA8-4F36-8D07-38D5C59349AA}"/>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5" name="Footer Placeholder 4">
            <a:extLst>
              <a:ext uri="{FF2B5EF4-FFF2-40B4-BE49-F238E27FC236}">
                <a16:creationId xmlns:a16="http://schemas.microsoft.com/office/drawing/2014/main" id="{125D8A0E-E121-466C-8A48-51E3D3487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94356-829F-4F3E-AE3B-21512AFF234B}"/>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2538760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28F4-8EBC-42D0-98C8-AFBB4DDB77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F1E372-9F6E-4AA3-9738-DD6FBFE16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49429-8501-473B-BB52-2559DF50EAAA}"/>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5" name="Footer Placeholder 4">
            <a:extLst>
              <a:ext uri="{FF2B5EF4-FFF2-40B4-BE49-F238E27FC236}">
                <a16:creationId xmlns:a16="http://schemas.microsoft.com/office/drawing/2014/main" id="{6FDAD188-A977-4D07-92AC-BE8698A94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0D959-54D4-46E2-9BD6-A3685422E279}"/>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3698055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8795D-438A-4339-8A4D-164A949E1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78AEAA-BF45-4077-85C3-067CF3CABE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5F9B5-09BE-4E75-A893-AB0453525614}"/>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5" name="Footer Placeholder 4">
            <a:extLst>
              <a:ext uri="{FF2B5EF4-FFF2-40B4-BE49-F238E27FC236}">
                <a16:creationId xmlns:a16="http://schemas.microsoft.com/office/drawing/2014/main" id="{1C147BF3-9285-4364-9625-8B62B6036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D1A10-3D21-4B46-B599-7A7E1478C99B}"/>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394797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46C17-88FC-42E6-8C5D-7394D5F80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71636-560A-4538-B560-9BC685F8BD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8EEC9-E5A5-4976-A8DC-4588A0D27892}"/>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5" name="Footer Placeholder 4">
            <a:extLst>
              <a:ext uri="{FF2B5EF4-FFF2-40B4-BE49-F238E27FC236}">
                <a16:creationId xmlns:a16="http://schemas.microsoft.com/office/drawing/2014/main" id="{2809D044-11CC-4F71-8C4D-C9B68013C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D25D0-3456-4F6F-8E6F-1880BBC69E1E}"/>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65354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DB75-DDB1-42D0-890F-1D0804A68E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0090FC-B941-4374-BC8D-EB9BC693F1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250487-A5EE-4F97-B692-965FCBE3B262}"/>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5" name="Footer Placeholder 4">
            <a:extLst>
              <a:ext uri="{FF2B5EF4-FFF2-40B4-BE49-F238E27FC236}">
                <a16:creationId xmlns:a16="http://schemas.microsoft.com/office/drawing/2014/main" id="{884A0943-1961-4018-980E-EAF0D80C6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733D3-AE8A-4C1B-A2E4-9BBFE8341D12}"/>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376603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ADBB-594E-4310-BF74-6556459A6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7B6A8-939C-46FC-929C-18514D211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62121A-14C2-4D2F-BC6A-A71B1B0AD7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894A04-EA16-4D2A-856F-627152F6176E}"/>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6" name="Footer Placeholder 5">
            <a:extLst>
              <a:ext uri="{FF2B5EF4-FFF2-40B4-BE49-F238E27FC236}">
                <a16:creationId xmlns:a16="http://schemas.microsoft.com/office/drawing/2014/main" id="{A19ABC47-9606-474E-B14E-4D8B5A072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F229D-378F-48CF-B872-F868039E2775}"/>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425988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4EB6-5064-4194-8107-9B0D0E0B65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4D8755-E4A7-4535-9271-0EB2152632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2CB8EA-5879-46A9-8B0A-264A00584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B782CA-BA23-4D38-8310-C37595DF0C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0848C2-183C-4AB0-B3FD-F50AC622B2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FFD89C-81A8-42E2-A628-A08C003F7CF2}"/>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8" name="Footer Placeholder 7">
            <a:extLst>
              <a:ext uri="{FF2B5EF4-FFF2-40B4-BE49-F238E27FC236}">
                <a16:creationId xmlns:a16="http://schemas.microsoft.com/office/drawing/2014/main" id="{3D93D9EB-28EE-4491-B327-83F71A4C5C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6F2CFE-3BA7-447F-82BE-35E7A77907F2}"/>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289131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D67D-1B21-497E-A17B-056A58E5FE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0920F8-E79E-4E5E-BD5A-BB4D2592B729}"/>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4" name="Footer Placeholder 3">
            <a:extLst>
              <a:ext uri="{FF2B5EF4-FFF2-40B4-BE49-F238E27FC236}">
                <a16:creationId xmlns:a16="http://schemas.microsoft.com/office/drawing/2014/main" id="{A355B02E-7D92-4A20-8E31-1FD0180E90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C74139-12DA-4A31-BDED-FBD67254956A}"/>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270302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CCD4A5-FCAB-4575-AF45-29AF5BAC962A}"/>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3" name="Footer Placeholder 2">
            <a:extLst>
              <a:ext uri="{FF2B5EF4-FFF2-40B4-BE49-F238E27FC236}">
                <a16:creationId xmlns:a16="http://schemas.microsoft.com/office/drawing/2014/main" id="{F375E754-9195-45AC-BCE7-1FB595DF31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0A82E1-8370-4F1F-8D1D-1AB49029CDA9}"/>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291587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D7F2-35A0-40A7-8285-4525B844AE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6E4310-CC87-4BD0-ADDB-FB0D96809C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EDA3A9-AD2E-4BD9-864D-5F4A30BB9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11B648-3168-4A6E-AB4B-80388D9A847D}"/>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6" name="Footer Placeholder 5">
            <a:extLst>
              <a:ext uri="{FF2B5EF4-FFF2-40B4-BE49-F238E27FC236}">
                <a16:creationId xmlns:a16="http://schemas.microsoft.com/office/drawing/2014/main" id="{F54C23E6-57FA-4668-ADC7-88CC8FE7D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F0A79-1FB4-43D2-8E97-717C4100BA8A}"/>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127221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B2271-687A-4BFC-8D74-9A277C23D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B3A2D-51D2-4B9F-A36D-C48A377BD2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C43112-41D5-4AF6-A016-D6AFE0BFE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889187-ACF5-47FE-AB32-859C102DB6E6}"/>
              </a:ext>
            </a:extLst>
          </p:cNvPr>
          <p:cNvSpPr>
            <a:spLocks noGrp="1"/>
          </p:cNvSpPr>
          <p:nvPr>
            <p:ph type="dt" sz="half" idx="10"/>
          </p:nvPr>
        </p:nvSpPr>
        <p:spPr/>
        <p:txBody>
          <a:bodyPr/>
          <a:lstStyle/>
          <a:p>
            <a:fld id="{AF2ADD82-4A8D-4C7A-BF4A-33EE5EA9433D}" type="datetimeFigureOut">
              <a:rPr lang="en-US" smtClean="0"/>
              <a:t>1/26/2022</a:t>
            </a:fld>
            <a:endParaRPr lang="en-US"/>
          </a:p>
        </p:txBody>
      </p:sp>
      <p:sp>
        <p:nvSpPr>
          <p:cNvPr id="6" name="Footer Placeholder 5">
            <a:extLst>
              <a:ext uri="{FF2B5EF4-FFF2-40B4-BE49-F238E27FC236}">
                <a16:creationId xmlns:a16="http://schemas.microsoft.com/office/drawing/2014/main" id="{239DDB6F-5C09-41B3-9D5C-7C37FB637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0A94B-0CFF-432B-B439-773C1969603D}"/>
              </a:ext>
            </a:extLst>
          </p:cNvPr>
          <p:cNvSpPr>
            <a:spLocks noGrp="1"/>
          </p:cNvSpPr>
          <p:nvPr>
            <p:ph type="sldNum" sz="quarter" idx="12"/>
          </p:nvPr>
        </p:nvSpPr>
        <p:spPr/>
        <p:txBody>
          <a:bodyPr/>
          <a:lstStyle/>
          <a:p>
            <a:fld id="{23CE275D-6FFF-491C-9531-0B20FE246296}" type="slidenum">
              <a:rPr lang="en-US" smtClean="0"/>
              <a:t>‹#›</a:t>
            </a:fld>
            <a:endParaRPr lang="en-US"/>
          </a:p>
        </p:txBody>
      </p:sp>
    </p:spTree>
    <p:extLst>
      <p:ext uri="{BB962C8B-B14F-4D97-AF65-F5344CB8AC3E}">
        <p14:creationId xmlns:p14="http://schemas.microsoft.com/office/powerpoint/2010/main" val="262596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1814BB-B502-414E-9B91-6D5142038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4B582B-7BF8-4ED6-92DC-0474686405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ABBB9-B4F1-409D-8DD6-02EF4F8DAE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ADD82-4A8D-4C7A-BF4A-33EE5EA9433D}" type="datetimeFigureOut">
              <a:rPr lang="en-US" smtClean="0"/>
              <a:t>1/26/2022</a:t>
            </a:fld>
            <a:endParaRPr lang="en-US"/>
          </a:p>
        </p:txBody>
      </p:sp>
      <p:sp>
        <p:nvSpPr>
          <p:cNvPr id="5" name="Footer Placeholder 4">
            <a:extLst>
              <a:ext uri="{FF2B5EF4-FFF2-40B4-BE49-F238E27FC236}">
                <a16:creationId xmlns:a16="http://schemas.microsoft.com/office/drawing/2014/main" id="{508ACB90-9AB8-4A0B-8EBF-C0ABFF63C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F74CAD-C64A-4736-932F-A1595D532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E275D-6FFF-491C-9531-0B20FE246296}" type="slidenum">
              <a:rPr lang="en-US" smtClean="0"/>
              <a:t>‹#›</a:t>
            </a:fld>
            <a:endParaRPr lang="en-US"/>
          </a:p>
        </p:txBody>
      </p:sp>
    </p:spTree>
    <p:extLst>
      <p:ext uri="{BB962C8B-B14F-4D97-AF65-F5344CB8AC3E}">
        <p14:creationId xmlns:p14="http://schemas.microsoft.com/office/powerpoint/2010/main" val="500181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1AAA5CE-162F-43C5-966E-0CF93D6A46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1" y="0"/>
            <a:ext cx="1224904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629395-5322-4D93-9A59-2399E651480A}"/>
              </a:ext>
            </a:extLst>
          </p:cNvPr>
          <p:cNvSpPr txBox="1"/>
          <p:nvPr/>
        </p:nvSpPr>
        <p:spPr>
          <a:xfrm>
            <a:off x="3347207" y="2877424"/>
            <a:ext cx="5528345" cy="1174459"/>
          </a:xfrm>
          <a:prstGeom prst="rect">
            <a:avLst/>
          </a:prstGeom>
          <a:noFill/>
        </p:spPr>
        <p:txBody>
          <a:bodyPr wrap="square" rtlCol="0">
            <a:spAutoFit/>
          </a:bodyPr>
          <a:lstStyle/>
          <a:p>
            <a:endParaRPr lang="en-US"/>
          </a:p>
        </p:txBody>
      </p:sp>
      <p:sp>
        <p:nvSpPr>
          <p:cNvPr id="6" name="TextBox 5">
            <a:extLst>
              <a:ext uri="{FF2B5EF4-FFF2-40B4-BE49-F238E27FC236}">
                <a16:creationId xmlns:a16="http://schemas.microsoft.com/office/drawing/2014/main" id="{C131D367-3A68-48BE-B343-9C31B0F4EBE9}"/>
              </a:ext>
            </a:extLst>
          </p:cNvPr>
          <p:cNvSpPr txBox="1"/>
          <p:nvPr/>
        </p:nvSpPr>
        <p:spPr>
          <a:xfrm>
            <a:off x="1163633" y="3766221"/>
            <a:ext cx="9177556" cy="1446550"/>
          </a:xfrm>
          <a:prstGeom prst="rect">
            <a:avLst/>
          </a:prstGeom>
          <a:noFill/>
        </p:spPr>
        <p:txBody>
          <a:bodyPr wrap="square" rtlCol="0">
            <a:prstTxWarp prst="textArchUp">
              <a:avLst/>
            </a:prstTxWarp>
            <a:spAutoFit/>
          </a:bodyPr>
          <a:lstStyle/>
          <a:p>
            <a:pPr algn="ctr">
              <a:buNone/>
            </a:pPr>
            <a:r>
              <a:rPr lang="en-US" altLang="zh-CN" sz="4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CHÀO MỪNG QUÝ THẦY CÔ VỀ DỰ</a:t>
            </a:r>
          </a:p>
          <a:p>
            <a:pPr algn="ctr">
              <a:buNone/>
            </a:pPr>
            <a:r>
              <a:rPr lang="en-US" altLang="zh-CN" sz="4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CHUYÊN ĐỀ LỚP </a:t>
            </a:r>
            <a:r>
              <a:rPr lang="vi-VN" altLang="zh-CN" sz="4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3A9</a:t>
            </a:r>
            <a:endParaRPr lang="zh-CN" altLang="en-US" sz="4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endParaRPr>
          </a:p>
          <a:p>
            <a:endParaRPr lang="en-US" dirty="0"/>
          </a:p>
        </p:txBody>
      </p:sp>
      <p:grpSp>
        <p:nvGrpSpPr>
          <p:cNvPr id="8" name="Group 7">
            <a:extLst>
              <a:ext uri="{FF2B5EF4-FFF2-40B4-BE49-F238E27FC236}">
                <a16:creationId xmlns:a16="http://schemas.microsoft.com/office/drawing/2014/main" id="{E5891508-7917-4CC7-B13E-D28EF593A9F2}"/>
              </a:ext>
            </a:extLst>
          </p:cNvPr>
          <p:cNvGrpSpPr/>
          <p:nvPr/>
        </p:nvGrpSpPr>
        <p:grpSpPr>
          <a:xfrm>
            <a:off x="1459684" y="594204"/>
            <a:ext cx="8790035" cy="553998"/>
            <a:chOff x="871926" y="235990"/>
            <a:chExt cx="8790035" cy="553998"/>
          </a:xfrm>
        </p:grpSpPr>
        <p:sp>
          <p:nvSpPr>
            <p:cNvPr id="9" name="矩形 259">
              <a:extLst>
                <a:ext uri="{FF2B5EF4-FFF2-40B4-BE49-F238E27FC236}">
                  <a16:creationId xmlns:a16="http://schemas.microsoft.com/office/drawing/2014/main" id="{721C22E2-5600-4435-9F24-2D4A99D372C0}"/>
                </a:ext>
              </a:extLst>
            </p:cNvPr>
            <p:cNvSpPr>
              <a:spLocks noChangeArrowheads="1"/>
            </p:cNvSpPr>
            <p:nvPr/>
          </p:nvSpPr>
          <p:spPr bwMode="auto">
            <a:xfrm>
              <a:off x="1076507" y="235990"/>
              <a:ext cx="85854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endParaRPr lang="zh-CN" altLang="en-US" sz="2000" dirty="0">
                <a:ln/>
                <a:effectLst>
                  <a:outerShdw blurRad="38100" dist="38100" dir="2700000" algn="tl">
                    <a:srgbClr val="000000">
                      <a:alpha val="43137"/>
                    </a:srgbClr>
                  </a:outerShdw>
                </a:effectLst>
                <a:latin typeface="Arial" panose="020B0604020202020204" pitchFamily="34" charset="0"/>
                <a:ea typeface="印品黑体" panose="00000500000000000000" pitchFamily="2" charset="-122"/>
                <a:cs typeface="Arial" panose="020B0604020202020204" pitchFamily="34" charset="0"/>
              </a:endParaRPr>
            </a:p>
          </p:txBody>
        </p:sp>
        <p:sp>
          <p:nvSpPr>
            <p:cNvPr id="10" name="矩形 259">
              <a:extLst>
                <a:ext uri="{FF2B5EF4-FFF2-40B4-BE49-F238E27FC236}">
                  <a16:creationId xmlns:a16="http://schemas.microsoft.com/office/drawing/2014/main" id="{644B7334-40BB-41E1-B40B-D3268422BACB}"/>
                </a:ext>
              </a:extLst>
            </p:cNvPr>
            <p:cNvSpPr>
              <a:spLocks noChangeArrowheads="1"/>
            </p:cNvSpPr>
            <p:nvPr/>
          </p:nvSpPr>
          <p:spPr bwMode="auto">
            <a:xfrm>
              <a:off x="871926" y="235990"/>
              <a:ext cx="8585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en-US" altLang="zh-CN" sz="3000" dirty="0">
                  <a:ln/>
                  <a:effectLst>
                    <a:outerShdw blurRad="38100" dist="38100" dir="2700000" algn="tl">
                      <a:srgbClr val="000000">
                        <a:alpha val="43137"/>
                      </a:srgbClr>
                    </a:outerShdw>
                  </a:effectLst>
                  <a:latin typeface="Arial" panose="020B0604020202020204" pitchFamily="34" charset="0"/>
                  <a:ea typeface="印品黑体" panose="00000500000000000000" pitchFamily="2" charset="-122"/>
                  <a:cs typeface="Arial" panose="020B0604020202020204" pitchFamily="34" charset="0"/>
                </a:rPr>
                <a:t>TRƯỜNG TIỂU HỌC VĨNH QUỲNH</a:t>
              </a:r>
              <a:endParaRPr lang="zh-CN" altLang="en-US" sz="3000" dirty="0">
                <a:ln/>
                <a:effectLst>
                  <a:outerShdw blurRad="38100" dist="38100" dir="2700000" algn="tl">
                    <a:srgbClr val="000000">
                      <a:alpha val="43137"/>
                    </a:srgbClr>
                  </a:outerShdw>
                </a:effectLst>
                <a:latin typeface="Arial" panose="020B0604020202020204" pitchFamily="34" charset="0"/>
                <a:ea typeface="印品黑体" panose="00000500000000000000" pitchFamily="2" charset="-122"/>
                <a:cs typeface="Arial" panose="020B0604020202020204" pitchFamily="34" charset="0"/>
              </a:endParaRPr>
            </a:p>
          </p:txBody>
        </p:sp>
      </p:grpSp>
      <p:sp>
        <p:nvSpPr>
          <p:cNvPr id="3" name="TextBox 2">
            <a:extLst>
              <a:ext uri="{FF2B5EF4-FFF2-40B4-BE49-F238E27FC236}">
                <a16:creationId xmlns:a16="http://schemas.microsoft.com/office/drawing/2014/main" id="{A487631B-85CD-470D-A6E3-9385925F55C0}"/>
              </a:ext>
            </a:extLst>
          </p:cNvPr>
          <p:cNvSpPr txBox="1"/>
          <p:nvPr/>
        </p:nvSpPr>
        <p:spPr>
          <a:xfrm>
            <a:off x="4247720" y="3801330"/>
            <a:ext cx="4141270" cy="553998"/>
          </a:xfrm>
          <a:prstGeom prst="rect">
            <a:avLst/>
          </a:prstGeom>
          <a:noFill/>
        </p:spPr>
        <p:txBody>
          <a:bodyPr wrap="square" rtlCol="0">
            <a:spAutoFit/>
          </a:bodyPr>
          <a:lstStyle/>
          <a:p>
            <a:r>
              <a:rPr lang="vi-VN" sz="3000" dirty="0">
                <a:solidFill>
                  <a:srgbClr val="0070C0"/>
                </a:solidFill>
                <a:effectLst>
                  <a:reflection blurRad="6350" stA="60000" endA="900" endPos="58000" dir="5400000" sy="-100000" algn="bl" rotWithShape="0"/>
                </a:effectLst>
                <a:cs typeface="Leelawadee UI" panose="020B0502040204020203" pitchFamily="34" charset="-34"/>
              </a:rPr>
              <a:t>Phân môn: Kể chuyện</a:t>
            </a:r>
            <a:endParaRPr lang="en-US" sz="3000" dirty="0">
              <a:solidFill>
                <a:srgbClr val="0070C0"/>
              </a:solidFill>
              <a:effectLst>
                <a:reflection blurRad="6350" stA="60000" endA="900" endPos="58000" dir="5400000" sy="-100000" algn="bl" rotWithShape="0"/>
              </a:effectLst>
              <a:cs typeface="Leelawadee UI" panose="020B0502040204020203" pitchFamily="34" charset="-34"/>
            </a:endParaRPr>
          </a:p>
        </p:txBody>
      </p:sp>
      <p:sp>
        <p:nvSpPr>
          <p:cNvPr id="11" name="TextBox 10">
            <a:extLst>
              <a:ext uri="{FF2B5EF4-FFF2-40B4-BE49-F238E27FC236}">
                <a16:creationId xmlns:a16="http://schemas.microsoft.com/office/drawing/2014/main" id="{C5723531-1799-4606-961F-E52FC5D07758}"/>
              </a:ext>
            </a:extLst>
          </p:cNvPr>
          <p:cNvSpPr txBox="1"/>
          <p:nvPr/>
        </p:nvSpPr>
        <p:spPr>
          <a:xfrm>
            <a:off x="8054951" y="4777832"/>
            <a:ext cx="3980374" cy="477054"/>
          </a:xfrm>
          <a:prstGeom prst="rect">
            <a:avLst/>
          </a:prstGeom>
          <a:noFill/>
        </p:spPr>
        <p:txBody>
          <a:bodyPr wrap="square" rtlCol="0">
            <a:spAutoFit/>
          </a:bodyPr>
          <a:lstStyle/>
          <a:p>
            <a:r>
              <a:rPr lang="vi-VN" sz="2500" dirty="0">
                <a:solidFill>
                  <a:srgbClr val="FF9900"/>
                </a:solidFill>
                <a:effectLst>
                  <a:reflection blurRad="6350" stA="55000" endA="300" endPos="45500" dir="5400000" sy="-100000" algn="bl" rotWithShape="0"/>
                </a:effectLst>
                <a:cs typeface="Leelawadee UI" panose="020B0502040204020203" pitchFamily="34" charset="-34"/>
              </a:rPr>
              <a:t>Giáo viên: Trần Thùy Linh</a:t>
            </a:r>
            <a:endParaRPr lang="en-US" sz="2500" dirty="0">
              <a:solidFill>
                <a:srgbClr val="FF9900"/>
              </a:solidFill>
              <a:effectLst>
                <a:reflection blurRad="6350" stA="55000" endA="300" endPos="45500" dir="5400000" sy="-100000" algn="bl" rotWithShape="0"/>
              </a:effectLst>
              <a:cs typeface="Leelawadee UI" panose="020B0502040204020203" pitchFamily="34" charset="-34"/>
            </a:endParaRPr>
          </a:p>
        </p:txBody>
      </p:sp>
      <p:pic>
        <p:nvPicPr>
          <p:cNvPr id="2" name="beat">
            <a:hlinkClick r:id="" action="ppaction://media"/>
            <a:extLst>
              <a:ext uri="{FF2B5EF4-FFF2-40B4-BE49-F238E27FC236}">
                <a16:creationId xmlns:a16="http://schemas.microsoft.com/office/drawing/2014/main" id="{6B686F87-816B-4917-B808-AC7624413F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521" y="6858000"/>
            <a:ext cx="609600" cy="609600"/>
          </a:xfrm>
          <a:prstGeom prst="rect">
            <a:avLst/>
          </a:prstGeom>
        </p:spPr>
      </p:pic>
    </p:spTree>
    <p:extLst>
      <p:ext uri="{BB962C8B-B14F-4D97-AF65-F5344CB8AC3E}">
        <p14:creationId xmlns:p14="http://schemas.microsoft.com/office/powerpoint/2010/main" val="69970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6">
            <a:extLst>
              <a:ext uri="{FF2B5EF4-FFF2-40B4-BE49-F238E27FC236}">
                <a16:creationId xmlns:a16="http://schemas.microsoft.com/office/drawing/2014/main" id="{B39370CC-51F1-4726-86F5-E7D59F922D9C}"/>
              </a:ext>
            </a:extLst>
          </p:cNvPr>
          <p:cNvGrpSpPr/>
          <p:nvPr/>
        </p:nvGrpSpPr>
        <p:grpSpPr>
          <a:xfrm>
            <a:off x="-27262" y="48347"/>
            <a:ext cx="12191998" cy="6858000"/>
            <a:chOff x="-42731" y="37711"/>
            <a:chExt cx="12191998" cy="6858000"/>
          </a:xfrm>
        </p:grpSpPr>
        <p:pic>
          <p:nvPicPr>
            <p:cNvPr id="5" name="图片 17">
              <a:extLst>
                <a:ext uri="{FF2B5EF4-FFF2-40B4-BE49-F238E27FC236}">
                  <a16:creationId xmlns:a16="http://schemas.microsoft.com/office/drawing/2014/main" id="{BCAC49CB-96D4-491B-9BC1-46B6A62B1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1" y="37711"/>
              <a:ext cx="12191998" cy="6858000"/>
            </a:xfrm>
            <a:prstGeom prst="rect">
              <a:avLst/>
            </a:prstGeom>
          </p:spPr>
        </p:pic>
        <p:sp>
          <p:nvSpPr>
            <p:cNvPr id="6" name="矩形 18">
              <a:extLst>
                <a:ext uri="{FF2B5EF4-FFF2-40B4-BE49-F238E27FC236}">
                  <a16:creationId xmlns:a16="http://schemas.microsoft.com/office/drawing/2014/main" id="{1918808F-8CD3-458E-B0E2-052264BB59DC}"/>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7" name="矩形 21">
              <a:extLst>
                <a:ext uri="{FF2B5EF4-FFF2-40B4-BE49-F238E27FC236}">
                  <a16:creationId xmlns:a16="http://schemas.microsoft.com/office/drawing/2014/main" id="{C0507487-50F9-4DFD-859E-3B4F1A60C553}"/>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grpSp>
        <p:nvGrpSpPr>
          <p:cNvPr id="8" name="组合 20">
            <a:extLst>
              <a:ext uri="{FF2B5EF4-FFF2-40B4-BE49-F238E27FC236}">
                <a16:creationId xmlns:a16="http://schemas.microsoft.com/office/drawing/2014/main" id="{16F11158-AE84-4212-8FCA-98C8025A968D}"/>
              </a:ext>
            </a:extLst>
          </p:cNvPr>
          <p:cNvGrpSpPr/>
          <p:nvPr/>
        </p:nvGrpSpPr>
        <p:grpSpPr>
          <a:xfrm>
            <a:off x="292287" y="222793"/>
            <a:ext cx="6534150" cy="6734656"/>
            <a:chOff x="249555" y="-80550"/>
            <a:chExt cx="3579495" cy="3813220"/>
          </a:xfrm>
        </p:grpSpPr>
        <p:pic>
          <p:nvPicPr>
            <p:cNvPr id="9" name="图片 21">
              <a:extLst>
                <a:ext uri="{FF2B5EF4-FFF2-40B4-BE49-F238E27FC236}">
                  <a16:creationId xmlns:a16="http://schemas.microsoft.com/office/drawing/2014/main" id="{99CFD39B-FE00-4C92-B82F-D98FEC8483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0" name="图片 22">
              <a:extLst>
                <a:ext uri="{FF2B5EF4-FFF2-40B4-BE49-F238E27FC236}">
                  <a16:creationId xmlns:a16="http://schemas.microsoft.com/office/drawing/2014/main" id="{D3B64CEA-ACF0-43CE-BCBA-8BD55F0976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grpSp>
        <p:nvGrpSpPr>
          <p:cNvPr id="23" name="Group 22">
            <a:extLst>
              <a:ext uri="{FF2B5EF4-FFF2-40B4-BE49-F238E27FC236}">
                <a16:creationId xmlns:a16="http://schemas.microsoft.com/office/drawing/2014/main" id="{2F01480E-0ACA-4094-A31B-5CCED429CAB1}"/>
              </a:ext>
            </a:extLst>
          </p:cNvPr>
          <p:cNvGrpSpPr/>
          <p:nvPr/>
        </p:nvGrpSpPr>
        <p:grpSpPr>
          <a:xfrm>
            <a:off x="5786309" y="2331161"/>
            <a:ext cx="5791200" cy="2184400"/>
            <a:chOff x="5786309" y="2331161"/>
            <a:chExt cx="5791200" cy="2184400"/>
          </a:xfrm>
        </p:grpSpPr>
        <p:cxnSp>
          <p:nvCxnSpPr>
            <p:cNvPr id="11" name="Straight Connector 10">
              <a:extLst>
                <a:ext uri="{FF2B5EF4-FFF2-40B4-BE49-F238E27FC236}">
                  <a16:creationId xmlns:a16="http://schemas.microsoft.com/office/drawing/2014/main" id="{A7CEBCCE-09BE-437A-8830-5CBBC242412E}"/>
                </a:ext>
              </a:extLst>
            </p:cNvPr>
            <p:cNvCxnSpPr/>
            <p:nvPr/>
          </p:nvCxnSpPr>
          <p:spPr>
            <a:xfrm>
              <a:off x="5786309" y="2351136"/>
              <a:ext cx="579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87CC07-FDD6-4997-A9E4-C13FD6371E0F}"/>
                </a:ext>
              </a:extLst>
            </p:cNvPr>
            <p:cNvCxnSpPr/>
            <p:nvPr/>
          </p:nvCxnSpPr>
          <p:spPr>
            <a:xfrm>
              <a:off x="5786309" y="4501047"/>
              <a:ext cx="579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5461D0-56F1-4D91-B0E8-814AC17C2F46}"/>
                </a:ext>
              </a:extLst>
            </p:cNvPr>
            <p:cNvCxnSpPr>
              <a:cxnSpLocks/>
            </p:cNvCxnSpPr>
            <p:nvPr/>
          </p:nvCxnSpPr>
          <p:spPr>
            <a:xfrm>
              <a:off x="5815337" y="2331161"/>
              <a:ext cx="0" cy="2184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31D7180-0512-4D4B-9D49-5D7D836824D6}"/>
                </a:ext>
              </a:extLst>
            </p:cNvPr>
            <p:cNvCxnSpPr>
              <a:cxnSpLocks/>
            </p:cNvCxnSpPr>
            <p:nvPr/>
          </p:nvCxnSpPr>
          <p:spPr>
            <a:xfrm>
              <a:off x="11562995" y="2331161"/>
              <a:ext cx="0" cy="2184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A3134F20-5470-493C-BD82-50530EBD9FDF}"/>
              </a:ext>
            </a:extLst>
          </p:cNvPr>
          <p:cNvSpPr txBox="1"/>
          <p:nvPr/>
        </p:nvSpPr>
        <p:spPr>
          <a:xfrm>
            <a:off x="6322136" y="2969516"/>
            <a:ext cx="6096000" cy="1015663"/>
          </a:xfrm>
          <a:prstGeom prst="rect">
            <a:avLst/>
          </a:prstGeom>
          <a:noFill/>
        </p:spPr>
        <p:txBody>
          <a:bodyPr wrap="square">
            <a:spAutoFit/>
            <a:scene3d>
              <a:camera prst="orthographicFront"/>
              <a:lightRig rig="threePt" dir="t"/>
            </a:scene3d>
            <a:sp3d extrusionH="57150">
              <a:bevelT w="57150" h="38100" prst="artDeco"/>
            </a:sp3d>
          </a:bodyPr>
          <a:lstStyle/>
          <a:p>
            <a:r>
              <a:rPr lang="vi-VN" sz="6000" dirty="0">
                <a:effectLst>
                  <a:reflection blurRad="6350" stA="55000" endA="300" endPos="45500" dir="5400000" sy="-100000" algn="bl" rotWithShape="0"/>
                </a:effectLst>
                <a:latin typeface="Patrick Hand" panose="00000500000000000000" pitchFamily="2" charset="0"/>
                <a:ea typeface="Times New Roman" panose="02020603050405020304" pitchFamily="18" charset="0"/>
              </a:rPr>
              <a:t>Hoạt động nhóm</a:t>
            </a:r>
            <a:endParaRPr lang="en-US" sz="6000" dirty="0">
              <a:effectLst>
                <a:reflection blurRad="6350" stA="55000" endA="300" endPos="45500" dir="5400000" sy="-100000" algn="bl" rotWithShape="0"/>
              </a:effectLst>
              <a:latin typeface="Patrick Hand" panose="00000500000000000000" pitchFamily="2" charset="0"/>
            </a:endParaRPr>
          </a:p>
        </p:txBody>
      </p:sp>
    </p:spTree>
    <p:extLst>
      <p:ext uri="{BB962C8B-B14F-4D97-AF65-F5344CB8AC3E}">
        <p14:creationId xmlns:p14="http://schemas.microsoft.com/office/powerpoint/2010/main" val="779197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6">
            <a:extLst>
              <a:ext uri="{FF2B5EF4-FFF2-40B4-BE49-F238E27FC236}">
                <a16:creationId xmlns:a16="http://schemas.microsoft.com/office/drawing/2014/main" id="{8F815B98-C6AA-42BE-8681-E2CE75B9E236}"/>
              </a:ext>
            </a:extLst>
          </p:cNvPr>
          <p:cNvGrpSpPr/>
          <p:nvPr/>
        </p:nvGrpSpPr>
        <p:grpSpPr>
          <a:xfrm>
            <a:off x="-27262" y="48347"/>
            <a:ext cx="12191998" cy="6858000"/>
            <a:chOff x="-42731" y="37711"/>
            <a:chExt cx="12191998" cy="6858000"/>
          </a:xfrm>
        </p:grpSpPr>
        <p:pic>
          <p:nvPicPr>
            <p:cNvPr id="5" name="图片 17">
              <a:extLst>
                <a:ext uri="{FF2B5EF4-FFF2-40B4-BE49-F238E27FC236}">
                  <a16:creationId xmlns:a16="http://schemas.microsoft.com/office/drawing/2014/main" id="{780098F9-21B4-43E1-8A17-120B952C4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1" y="37711"/>
              <a:ext cx="12191998" cy="6858000"/>
            </a:xfrm>
            <a:prstGeom prst="rect">
              <a:avLst/>
            </a:prstGeom>
          </p:spPr>
        </p:pic>
        <p:sp>
          <p:nvSpPr>
            <p:cNvPr id="6" name="矩形 18">
              <a:extLst>
                <a:ext uri="{FF2B5EF4-FFF2-40B4-BE49-F238E27FC236}">
                  <a16:creationId xmlns:a16="http://schemas.microsoft.com/office/drawing/2014/main" id="{B0584FB4-6F0E-4128-B941-5DB939403CA1}"/>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7" name="矩形 21">
              <a:extLst>
                <a:ext uri="{FF2B5EF4-FFF2-40B4-BE49-F238E27FC236}">
                  <a16:creationId xmlns:a16="http://schemas.microsoft.com/office/drawing/2014/main" id="{0DF2402A-B212-4089-8E9C-821E1B1C0F42}"/>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8" name="TextBox 7">
            <a:extLst>
              <a:ext uri="{FF2B5EF4-FFF2-40B4-BE49-F238E27FC236}">
                <a16:creationId xmlns:a16="http://schemas.microsoft.com/office/drawing/2014/main" id="{A91932C6-FBB7-47F3-8CA8-3BD3553EE594}"/>
              </a:ext>
            </a:extLst>
          </p:cNvPr>
          <p:cNvSpPr txBox="1"/>
          <p:nvPr/>
        </p:nvSpPr>
        <p:spPr>
          <a:xfrm>
            <a:off x="7079135" y="2706565"/>
            <a:ext cx="6096000" cy="1015663"/>
          </a:xfrm>
          <a:prstGeom prst="rect">
            <a:avLst/>
          </a:prstGeom>
          <a:noFill/>
        </p:spPr>
        <p:txBody>
          <a:bodyPr wrap="square">
            <a:spAutoFit/>
            <a:scene3d>
              <a:camera prst="orthographicFront"/>
              <a:lightRig rig="threePt" dir="t"/>
            </a:scene3d>
            <a:sp3d extrusionH="57150">
              <a:bevelT w="57150" h="38100" prst="artDeco"/>
            </a:sp3d>
          </a:bodyPr>
          <a:lstStyle/>
          <a:p>
            <a:r>
              <a:rPr lang="vi-VN" sz="6000" dirty="0">
                <a:effectLst>
                  <a:reflection blurRad="6350" stA="55000" endA="300" endPos="45500" dir="5400000" sy="-100000" algn="bl" rotWithShape="0"/>
                </a:effectLst>
                <a:latin typeface="Patrick Hand" panose="00000500000000000000" pitchFamily="2" charset="0"/>
              </a:rPr>
              <a:t>Thi kể chuyện</a:t>
            </a:r>
            <a:endParaRPr lang="en-US" sz="6000" dirty="0">
              <a:effectLst>
                <a:reflection blurRad="6350" stA="55000" endA="300" endPos="45500" dir="5400000" sy="-100000" algn="bl" rotWithShape="0"/>
              </a:effectLst>
              <a:latin typeface="Patrick Hand" panose="00000500000000000000" pitchFamily="2" charset="0"/>
            </a:endParaRPr>
          </a:p>
        </p:txBody>
      </p:sp>
      <p:grpSp>
        <p:nvGrpSpPr>
          <p:cNvPr id="21" name="Group 20">
            <a:extLst>
              <a:ext uri="{FF2B5EF4-FFF2-40B4-BE49-F238E27FC236}">
                <a16:creationId xmlns:a16="http://schemas.microsoft.com/office/drawing/2014/main" id="{C8B89B46-B77F-43DE-BD5B-F6E5C28C29C0}"/>
              </a:ext>
            </a:extLst>
          </p:cNvPr>
          <p:cNvGrpSpPr/>
          <p:nvPr/>
        </p:nvGrpSpPr>
        <p:grpSpPr>
          <a:xfrm>
            <a:off x="6710689" y="2409564"/>
            <a:ext cx="4644571" cy="1618345"/>
            <a:chOff x="6357257" y="2447274"/>
            <a:chExt cx="4644571" cy="1618345"/>
          </a:xfrm>
        </p:grpSpPr>
        <p:cxnSp>
          <p:nvCxnSpPr>
            <p:cNvPr id="9" name="Straight Connector 8">
              <a:extLst>
                <a:ext uri="{FF2B5EF4-FFF2-40B4-BE49-F238E27FC236}">
                  <a16:creationId xmlns:a16="http://schemas.microsoft.com/office/drawing/2014/main" id="{5689148B-6AE4-44D5-B76A-6670F1C82052}"/>
                </a:ext>
              </a:extLst>
            </p:cNvPr>
            <p:cNvCxnSpPr>
              <a:cxnSpLocks/>
            </p:cNvCxnSpPr>
            <p:nvPr/>
          </p:nvCxnSpPr>
          <p:spPr>
            <a:xfrm>
              <a:off x="6357257" y="2461789"/>
              <a:ext cx="46445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609966-6D3B-4BB5-B3F2-BBEA9FF3B6C6}"/>
                </a:ext>
              </a:extLst>
            </p:cNvPr>
            <p:cNvCxnSpPr>
              <a:cxnSpLocks/>
            </p:cNvCxnSpPr>
            <p:nvPr/>
          </p:nvCxnSpPr>
          <p:spPr>
            <a:xfrm>
              <a:off x="6357257" y="4065618"/>
              <a:ext cx="46445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3AED80-3FBA-4763-B632-F4D56D3EB634}"/>
                </a:ext>
              </a:extLst>
            </p:cNvPr>
            <p:cNvCxnSpPr>
              <a:cxnSpLocks/>
            </p:cNvCxnSpPr>
            <p:nvPr/>
          </p:nvCxnSpPr>
          <p:spPr>
            <a:xfrm flipV="1">
              <a:off x="6386285" y="2447275"/>
              <a:ext cx="0" cy="16183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7EA702-A854-4034-9B68-CEF1AFC288DB}"/>
                </a:ext>
              </a:extLst>
            </p:cNvPr>
            <p:cNvCxnSpPr>
              <a:cxnSpLocks/>
            </p:cNvCxnSpPr>
            <p:nvPr/>
          </p:nvCxnSpPr>
          <p:spPr>
            <a:xfrm flipV="1">
              <a:off x="10980056" y="2447274"/>
              <a:ext cx="0" cy="16183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7" name="组合 20">
            <a:extLst>
              <a:ext uri="{FF2B5EF4-FFF2-40B4-BE49-F238E27FC236}">
                <a16:creationId xmlns:a16="http://schemas.microsoft.com/office/drawing/2014/main" id="{52692525-12E8-490C-8ABB-0B72BDB33B29}"/>
              </a:ext>
            </a:extLst>
          </p:cNvPr>
          <p:cNvGrpSpPr/>
          <p:nvPr/>
        </p:nvGrpSpPr>
        <p:grpSpPr>
          <a:xfrm>
            <a:off x="726938" y="221334"/>
            <a:ext cx="7918936" cy="7340406"/>
            <a:chOff x="249555" y="-80550"/>
            <a:chExt cx="3579495" cy="3813220"/>
          </a:xfrm>
        </p:grpSpPr>
        <p:pic>
          <p:nvPicPr>
            <p:cNvPr id="18" name="图片 21">
              <a:extLst>
                <a:ext uri="{FF2B5EF4-FFF2-40B4-BE49-F238E27FC236}">
                  <a16:creationId xmlns:a16="http://schemas.microsoft.com/office/drawing/2014/main" id="{EDC68881-13AB-4805-8F6C-8EA3CE8906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9" name="图片 22">
              <a:extLst>
                <a:ext uri="{FF2B5EF4-FFF2-40B4-BE49-F238E27FC236}">
                  <a16:creationId xmlns:a16="http://schemas.microsoft.com/office/drawing/2014/main" id="{144710F6-E2B8-4562-8AE9-A8807FC966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spTree>
    <p:extLst>
      <p:ext uri="{BB962C8B-B14F-4D97-AF65-F5344CB8AC3E}">
        <p14:creationId xmlns:p14="http://schemas.microsoft.com/office/powerpoint/2010/main" val="710918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6">
            <a:extLst>
              <a:ext uri="{FF2B5EF4-FFF2-40B4-BE49-F238E27FC236}">
                <a16:creationId xmlns:a16="http://schemas.microsoft.com/office/drawing/2014/main" id="{B9E749C5-AC3D-4210-AC6B-B5D268A3A179}"/>
              </a:ext>
            </a:extLst>
          </p:cNvPr>
          <p:cNvGrpSpPr/>
          <p:nvPr/>
        </p:nvGrpSpPr>
        <p:grpSpPr>
          <a:xfrm>
            <a:off x="-27262" y="48347"/>
            <a:ext cx="12191998" cy="6858000"/>
            <a:chOff x="-42731" y="37711"/>
            <a:chExt cx="12191998" cy="6858000"/>
          </a:xfrm>
        </p:grpSpPr>
        <p:pic>
          <p:nvPicPr>
            <p:cNvPr id="9" name="图片 17">
              <a:extLst>
                <a:ext uri="{FF2B5EF4-FFF2-40B4-BE49-F238E27FC236}">
                  <a16:creationId xmlns:a16="http://schemas.microsoft.com/office/drawing/2014/main" id="{4CB31E91-24E8-4809-8990-ADC860C22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1" y="37711"/>
              <a:ext cx="12191998" cy="6858000"/>
            </a:xfrm>
            <a:prstGeom prst="rect">
              <a:avLst/>
            </a:prstGeom>
          </p:spPr>
        </p:pic>
        <p:sp>
          <p:nvSpPr>
            <p:cNvPr id="10" name="矩形 18">
              <a:extLst>
                <a:ext uri="{FF2B5EF4-FFF2-40B4-BE49-F238E27FC236}">
                  <a16:creationId xmlns:a16="http://schemas.microsoft.com/office/drawing/2014/main" id="{5BB5913C-006E-4939-A083-84DA8D975358}"/>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1" name="矩形 21">
              <a:extLst>
                <a:ext uri="{FF2B5EF4-FFF2-40B4-BE49-F238E27FC236}">
                  <a16:creationId xmlns:a16="http://schemas.microsoft.com/office/drawing/2014/main" id="{757A88FA-77B1-4412-A217-E149320B3EF0}"/>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pic>
        <p:nvPicPr>
          <p:cNvPr id="5" name="Picture 4">
            <a:extLst>
              <a:ext uri="{FF2B5EF4-FFF2-40B4-BE49-F238E27FC236}">
                <a16:creationId xmlns:a16="http://schemas.microsoft.com/office/drawing/2014/main" id="{89242E7A-D9DE-4D40-B79E-8B7E07AD5ACC}"/>
              </a:ext>
            </a:extLst>
          </p:cNvPr>
          <p:cNvPicPr>
            <a:picLocks noChangeAspect="1"/>
          </p:cNvPicPr>
          <p:nvPr/>
        </p:nvPicPr>
        <p:blipFill>
          <a:blip r:embed="rId3"/>
          <a:stretch>
            <a:fillRect/>
          </a:stretch>
        </p:blipFill>
        <p:spPr>
          <a:xfrm>
            <a:off x="6543816" y="898674"/>
            <a:ext cx="4267200" cy="5060652"/>
          </a:xfrm>
          <a:prstGeom prst="rect">
            <a:avLst/>
          </a:prstGeom>
        </p:spPr>
      </p:pic>
      <p:pic>
        <p:nvPicPr>
          <p:cNvPr id="7" name="Picture 6">
            <a:extLst>
              <a:ext uri="{FF2B5EF4-FFF2-40B4-BE49-F238E27FC236}">
                <a16:creationId xmlns:a16="http://schemas.microsoft.com/office/drawing/2014/main" id="{30410426-28F1-4FAB-BAAE-F521BC9848FE}"/>
              </a:ext>
            </a:extLst>
          </p:cNvPr>
          <p:cNvPicPr>
            <a:picLocks noChangeAspect="1"/>
          </p:cNvPicPr>
          <p:nvPr/>
        </p:nvPicPr>
        <p:blipFill>
          <a:blip r:embed="rId4"/>
          <a:stretch>
            <a:fillRect/>
          </a:stretch>
        </p:blipFill>
        <p:spPr>
          <a:xfrm>
            <a:off x="6543816" y="1638299"/>
            <a:ext cx="4429612" cy="3781024"/>
          </a:xfrm>
          <a:prstGeom prst="rect">
            <a:avLst/>
          </a:prstGeom>
        </p:spPr>
      </p:pic>
      <p:sp>
        <p:nvSpPr>
          <p:cNvPr id="12" name="TextBox 11">
            <a:extLst>
              <a:ext uri="{FF2B5EF4-FFF2-40B4-BE49-F238E27FC236}">
                <a16:creationId xmlns:a16="http://schemas.microsoft.com/office/drawing/2014/main" id="{97BF7EB0-0C73-4557-99D8-1245BAE9D219}"/>
              </a:ext>
            </a:extLst>
          </p:cNvPr>
          <p:cNvSpPr txBox="1"/>
          <p:nvPr/>
        </p:nvSpPr>
        <p:spPr>
          <a:xfrm>
            <a:off x="438500" y="545692"/>
            <a:ext cx="7536634" cy="1092607"/>
          </a:xfrm>
          <a:prstGeom prst="rect">
            <a:avLst/>
          </a:prstGeom>
          <a:noFill/>
        </p:spPr>
        <p:txBody>
          <a:bodyPr wrap="square" rtlCol="0">
            <a:spAutoFit/>
            <a:scene3d>
              <a:camera prst="isometricOffAxis1Right"/>
              <a:lightRig rig="threePt" dir="t"/>
            </a:scene3d>
          </a:bodyPr>
          <a:lstStyle/>
          <a:p>
            <a:r>
              <a:rPr lang="en-US" sz="6500" b="1" dirty="0" err="1">
                <a:solidFill>
                  <a:srgbClr val="FF0000"/>
                </a:solidFill>
                <a:effectLst>
                  <a:reflection blurRad="6350" stA="55000" endA="300" endPos="45500" dir="5400000" sy="-100000" algn="bl" rotWithShape="0"/>
                </a:effectLst>
                <a:latin typeface="Patrick Hand" panose="00000500000000000000" pitchFamily="2" charset="0"/>
              </a:rPr>
              <a:t>Vận</a:t>
            </a:r>
            <a:r>
              <a:rPr lang="en-US" sz="6500" b="1" dirty="0">
                <a:solidFill>
                  <a:srgbClr val="FF0000"/>
                </a:solidFill>
                <a:effectLst>
                  <a:reflection blurRad="6350" stA="55000" endA="300" endPos="45500" dir="5400000" sy="-100000" algn="bl" rotWithShape="0"/>
                </a:effectLst>
                <a:latin typeface="Patrick Hand" panose="00000500000000000000" pitchFamily="2" charset="0"/>
              </a:rPr>
              <a:t> </a:t>
            </a:r>
            <a:r>
              <a:rPr lang="en-US" sz="6500" b="1" dirty="0" err="1">
                <a:solidFill>
                  <a:srgbClr val="FF0000"/>
                </a:solidFill>
                <a:effectLst>
                  <a:reflection blurRad="6350" stA="55000" endA="300" endPos="45500" dir="5400000" sy="-100000" algn="bl" rotWithShape="0"/>
                </a:effectLst>
                <a:latin typeface="Patrick Hand" panose="00000500000000000000" pitchFamily="2" charset="0"/>
              </a:rPr>
              <a:t>dụng</a:t>
            </a:r>
            <a:r>
              <a:rPr lang="en-US" sz="6500" b="1" dirty="0">
                <a:solidFill>
                  <a:srgbClr val="FF0000"/>
                </a:solidFill>
                <a:effectLst>
                  <a:reflection blurRad="6350" stA="55000" endA="300" endPos="45500" dir="5400000" sy="-100000" algn="bl" rotWithShape="0"/>
                </a:effectLst>
                <a:latin typeface="Patrick Hand" panose="00000500000000000000" pitchFamily="2" charset="0"/>
              </a:rPr>
              <a:t>:</a:t>
            </a:r>
          </a:p>
        </p:txBody>
      </p:sp>
      <p:grpSp>
        <p:nvGrpSpPr>
          <p:cNvPr id="13" name="组合 20">
            <a:extLst>
              <a:ext uri="{FF2B5EF4-FFF2-40B4-BE49-F238E27FC236}">
                <a16:creationId xmlns:a16="http://schemas.microsoft.com/office/drawing/2014/main" id="{7EB586E1-BE06-4DDD-BD29-3A11FC86E6E8}"/>
              </a:ext>
            </a:extLst>
          </p:cNvPr>
          <p:cNvGrpSpPr/>
          <p:nvPr/>
        </p:nvGrpSpPr>
        <p:grpSpPr>
          <a:xfrm>
            <a:off x="273111" y="255066"/>
            <a:ext cx="7918936" cy="7340406"/>
            <a:chOff x="249555" y="-80550"/>
            <a:chExt cx="3579495" cy="3813220"/>
          </a:xfrm>
        </p:grpSpPr>
        <p:pic>
          <p:nvPicPr>
            <p:cNvPr id="14" name="图片 21">
              <a:extLst>
                <a:ext uri="{FF2B5EF4-FFF2-40B4-BE49-F238E27FC236}">
                  <a16:creationId xmlns:a16="http://schemas.microsoft.com/office/drawing/2014/main" id="{EC710BC1-753C-4BE5-8EB5-A8C2D807EA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5" name="图片 22">
              <a:extLst>
                <a:ext uri="{FF2B5EF4-FFF2-40B4-BE49-F238E27FC236}">
                  <a16:creationId xmlns:a16="http://schemas.microsoft.com/office/drawing/2014/main" id="{14D4CAE7-AE54-4445-B09D-51BB2863EE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spTree>
    <p:extLst>
      <p:ext uri="{BB962C8B-B14F-4D97-AF65-F5344CB8AC3E}">
        <p14:creationId xmlns:p14="http://schemas.microsoft.com/office/powerpoint/2010/main" val="22289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7"/>
                                        </p:tgtEl>
                                        <p:attrNameLst>
                                          <p:attrName>ppt_w</p:attrName>
                                        </p:attrNameLst>
                                      </p:cBhvr>
                                      <p:tavLst>
                                        <p:tav tm="0">
                                          <p:val>
                                            <p:strVal val="ppt_w"/>
                                          </p:val>
                                        </p:tav>
                                        <p:tav tm="100000">
                                          <p:val>
                                            <p:fltVal val="0"/>
                                          </p:val>
                                        </p:tav>
                                      </p:tavLst>
                                    </p:anim>
                                    <p:anim calcmode="lin" valueType="num">
                                      <p:cBhvr>
                                        <p:cTn id="12" dur="1000"/>
                                        <p:tgtEl>
                                          <p:spTgt spid="7"/>
                                        </p:tgtEl>
                                        <p:attrNameLst>
                                          <p:attrName>ppt_h</p:attrName>
                                        </p:attrNameLst>
                                      </p:cBhvr>
                                      <p:tavLst>
                                        <p:tav tm="0">
                                          <p:val>
                                            <p:strVal val="ppt_h"/>
                                          </p:val>
                                        </p:tav>
                                        <p:tav tm="100000">
                                          <p:val>
                                            <p:fltVal val="0"/>
                                          </p:val>
                                        </p:tav>
                                      </p:tavLst>
                                    </p:anim>
                                    <p:anim calcmode="lin" valueType="num">
                                      <p:cBhvr>
                                        <p:cTn id="13" dur="1000"/>
                                        <p:tgtEl>
                                          <p:spTgt spid="7"/>
                                        </p:tgtEl>
                                        <p:attrNameLst>
                                          <p:attrName>style.rotation</p:attrName>
                                        </p:attrNameLst>
                                      </p:cBhvr>
                                      <p:tavLst>
                                        <p:tav tm="0">
                                          <p:val>
                                            <p:fltVal val="0"/>
                                          </p:val>
                                        </p:tav>
                                        <p:tav tm="100000">
                                          <p:val>
                                            <p:fltVal val="90"/>
                                          </p:val>
                                        </p:tav>
                                      </p:tavLst>
                                    </p:anim>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389FC66-4281-472F-AA76-3B0F92FA9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1" y="0"/>
            <a:ext cx="1224904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99CB80-C6FA-49C8-BA73-902DDFA21BBE}"/>
              </a:ext>
            </a:extLst>
          </p:cNvPr>
          <p:cNvSpPr txBox="1"/>
          <p:nvPr/>
        </p:nvSpPr>
        <p:spPr>
          <a:xfrm>
            <a:off x="1361595" y="3429000"/>
            <a:ext cx="9177556" cy="1446550"/>
          </a:xfrm>
          <a:prstGeom prst="rect">
            <a:avLst/>
          </a:prstGeom>
          <a:noFill/>
        </p:spPr>
        <p:txBody>
          <a:bodyPr wrap="square" rtlCol="0">
            <a:prstTxWarp prst="textArchUp">
              <a:avLst/>
            </a:prstTxWarp>
            <a:spAutoFit/>
          </a:bodyPr>
          <a:lstStyle/>
          <a:p>
            <a:pPr algn="ctr">
              <a:buNone/>
            </a:pP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Xin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cảm</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ơn</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các</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quý</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cô</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giáo</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p>
          <a:p>
            <a:pPr algn="ctr">
              <a:buNone/>
            </a:pP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và</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các</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con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học</a:t>
            </a:r>
            <a:r>
              <a:rPr lang="en-US" altLang="zh-CN"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 </a:t>
            </a:r>
            <a:r>
              <a:rPr lang="en-US" altLang="zh-CN" sz="5000" b="1" dirty="0" err="1">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rPr>
              <a:t>sinh</a:t>
            </a:r>
            <a:endParaRPr lang="zh-CN" altLang="en-US" sz="5000" b="1" dirty="0">
              <a:ln/>
              <a:solidFill>
                <a:srgbClr val="FF0000"/>
              </a:solidFill>
              <a:effectLst>
                <a:outerShdw blurRad="50800" dist="38100" dir="16200000" rotWithShape="0">
                  <a:prstClr val="black">
                    <a:alpha val="40000"/>
                  </a:prstClr>
                </a:outerShdw>
              </a:effectLst>
              <a:latin typeface="Arial" panose="020B0604020202020204" pitchFamily="34" charset="0"/>
              <a:ea typeface="印品黑体" panose="00000500000000000000" pitchFamily="2" charset="-122"/>
              <a:cs typeface="Arial" panose="020B0604020202020204" pitchFamily="34" charset="0"/>
            </a:endParaRPr>
          </a:p>
          <a:p>
            <a:endParaRPr lang="en-US" dirty="0"/>
          </a:p>
        </p:txBody>
      </p:sp>
    </p:spTree>
    <p:extLst>
      <p:ext uri="{BB962C8B-B14F-4D97-AF65-F5344CB8AC3E}">
        <p14:creationId xmlns:p14="http://schemas.microsoft.com/office/powerpoint/2010/main" val="126271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BF0791B9-FF08-4764-8C89-E36FC8AA8B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8" y="8895"/>
            <a:ext cx="12254428" cy="6936878"/>
          </a:xfrm>
          <a:prstGeom prst="rect">
            <a:avLst/>
          </a:prstGeom>
        </p:spPr>
      </p:pic>
      <p:sp>
        <p:nvSpPr>
          <p:cNvPr id="5" name="矩形 3">
            <a:extLst>
              <a:ext uri="{FF2B5EF4-FFF2-40B4-BE49-F238E27FC236}">
                <a16:creationId xmlns:a16="http://schemas.microsoft.com/office/drawing/2014/main" id="{66E60BE2-F760-4CBB-ADEE-D11E8A0EA43A}"/>
              </a:ext>
            </a:extLst>
          </p:cNvPr>
          <p:cNvSpPr/>
          <p:nvPr/>
        </p:nvSpPr>
        <p:spPr>
          <a:xfrm>
            <a:off x="75434" y="147633"/>
            <a:ext cx="11978705" cy="665940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6" name="矩形 4">
            <a:extLst>
              <a:ext uri="{FF2B5EF4-FFF2-40B4-BE49-F238E27FC236}">
                <a16:creationId xmlns:a16="http://schemas.microsoft.com/office/drawing/2014/main" id="{A5B79E17-DFC8-4663-8776-BDC0F5D98DDF}"/>
              </a:ext>
            </a:extLst>
          </p:cNvPr>
          <p:cNvSpPr/>
          <p:nvPr/>
        </p:nvSpPr>
        <p:spPr>
          <a:xfrm>
            <a:off x="188405" y="256136"/>
            <a:ext cx="11752764" cy="6442395"/>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73F23326-0E08-4B99-836F-6BCB9831CCC9}"/>
              </a:ext>
            </a:extLst>
          </p:cNvPr>
          <p:cNvSpPr txBox="1"/>
          <p:nvPr/>
        </p:nvSpPr>
        <p:spPr>
          <a:xfrm>
            <a:off x="475252" y="570853"/>
            <a:ext cx="7536634" cy="1092607"/>
          </a:xfrm>
          <a:prstGeom prst="rect">
            <a:avLst/>
          </a:prstGeom>
          <a:noFill/>
        </p:spPr>
        <p:txBody>
          <a:bodyPr wrap="square" rtlCol="0">
            <a:spAutoFit/>
            <a:scene3d>
              <a:camera prst="isometricOffAxis1Right"/>
              <a:lightRig rig="threePt" dir="t"/>
            </a:scene3d>
          </a:bodyPr>
          <a:lstStyle/>
          <a:p>
            <a:r>
              <a:rPr lang="en-US" sz="6500" b="1" dirty="0">
                <a:solidFill>
                  <a:srgbClr val="FF0000"/>
                </a:solidFill>
                <a:effectLst>
                  <a:reflection blurRad="6350" stA="55000" endA="300" endPos="45500" dir="5400000" sy="-100000" algn="bl" rotWithShape="0"/>
                </a:effectLst>
                <a:latin typeface="Patrick Hand" panose="00000500000000000000" pitchFamily="2" charset="0"/>
              </a:rPr>
              <a:t>Ai </a:t>
            </a:r>
            <a:r>
              <a:rPr lang="en-US" sz="6500" b="1" dirty="0" err="1">
                <a:solidFill>
                  <a:srgbClr val="FF0000"/>
                </a:solidFill>
                <a:effectLst>
                  <a:reflection blurRad="6350" stA="55000" endA="300" endPos="45500" dir="5400000" sy="-100000" algn="bl" rotWithShape="0"/>
                </a:effectLst>
                <a:latin typeface="Patrick Hand" panose="00000500000000000000" pitchFamily="2" charset="0"/>
              </a:rPr>
              <a:t>nhớ</a:t>
            </a:r>
            <a:r>
              <a:rPr lang="en-US" sz="6500" b="1" dirty="0">
                <a:solidFill>
                  <a:srgbClr val="FF0000"/>
                </a:solidFill>
                <a:effectLst>
                  <a:reflection blurRad="6350" stA="55000" endA="300" endPos="45500" dir="5400000" sy="-100000" algn="bl" rotWithShape="0"/>
                </a:effectLst>
                <a:latin typeface="Patrick Hand" panose="00000500000000000000" pitchFamily="2" charset="0"/>
              </a:rPr>
              <a:t> </a:t>
            </a:r>
            <a:r>
              <a:rPr lang="en-US" sz="6500" b="1" dirty="0" err="1">
                <a:solidFill>
                  <a:srgbClr val="FF0000"/>
                </a:solidFill>
                <a:effectLst>
                  <a:reflection blurRad="6350" stA="55000" endA="300" endPos="45500" dir="5400000" sy="-100000" algn="bl" rotWithShape="0"/>
                </a:effectLst>
                <a:latin typeface="Patrick Hand" panose="00000500000000000000" pitchFamily="2" charset="0"/>
              </a:rPr>
              <a:t>nhất</a:t>
            </a:r>
            <a:endParaRPr lang="en-US" sz="6500" b="1" dirty="0">
              <a:solidFill>
                <a:srgbClr val="FF0000"/>
              </a:solidFill>
              <a:effectLst>
                <a:reflection blurRad="6350" stA="55000" endA="300" endPos="45500" dir="5400000" sy="-100000" algn="bl" rotWithShape="0"/>
              </a:effectLst>
              <a:latin typeface="Patrick Hand" panose="00000500000000000000" pitchFamily="2" charset="0"/>
            </a:endParaRPr>
          </a:p>
        </p:txBody>
      </p:sp>
      <p:sp>
        <p:nvSpPr>
          <p:cNvPr id="7" name="TextBox 6">
            <a:extLst>
              <a:ext uri="{FF2B5EF4-FFF2-40B4-BE49-F238E27FC236}">
                <a16:creationId xmlns:a16="http://schemas.microsoft.com/office/drawing/2014/main" id="{54B384D9-7582-4EFF-A032-94A8AE06C1D7}"/>
              </a:ext>
            </a:extLst>
          </p:cNvPr>
          <p:cNvSpPr txBox="1"/>
          <p:nvPr/>
        </p:nvSpPr>
        <p:spPr>
          <a:xfrm>
            <a:off x="1888920" y="1452987"/>
            <a:ext cx="9827827" cy="5492786"/>
          </a:xfrm>
          <a:prstGeom prst="rect">
            <a:avLst/>
          </a:prstGeom>
          <a:noFill/>
        </p:spPr>
        <p:txBody>
          <a:bodyPr wrap="square" rtlCol="0">
            <a:spAutoFit/>
          </a:bodyPr>
          <a:lstStyle/>
          <a:p>
            <a:pPr marL="0" marR="0">
              <a:lnSpc>
                <a:spcPct val="107000"/>
              </a:lnSpc>
              <a:spcBef>
                <a:spcPts val="0"/>
              </a:spcBef>
              <a:spcAft>
                <a:spcPts val="800"/>
              </a:spcAft>
            </a:pPr>
            <a:r>
              <a:rPr lang="vi-VN" sz="4000" dirty="0">
                <a:effectLst/>
                <a:latin typeface="Patrick Hand" panose="00000500000000000000" pitchFamily="2" charset="0"/>
                <a:ea typeface="Times New Roman" panose="02020603050405020304" pitchFamily="18" charset="0"/>
                <a:cs typeface="Times New Roman" panose="02020603050405020304" pitchFamily="18" charset="0"/>
              </a:rPr>
              <a:t>Câu 1: </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Ý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nghĩa</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câu</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chuyện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Nhà</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ảo</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thuật</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là</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gì</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UcPeriod"/>
            </a:pP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Khen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ngợi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hai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chị</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là</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người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tốt</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bụng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1200"/>
              </a:spcAft>
              <a:buFont typeface="+mj-lt"/>
              <a:buAutoNum type="alphaUcPeriod"/>
            </a:pP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Khen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ngợi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hai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chị</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là</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những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bé</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ngoan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luôn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sẵn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sàng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giúp</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đỡ</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người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khác</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pP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Khen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ngợi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hai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chị</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là</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những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bé</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ngoan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sẵn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sàng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giúp</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đỡ</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người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khác</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và</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chú</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Lí</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là</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người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tài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ba</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nhân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hậu</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B1CEAC02-BC5D-4692-8B6D-E5ED85BE97BC}"/>
              </a:ext>
            </a:extLst>
          </p:cNvPr>
          <p:cNvSpPr txBox="1"/>
          <p:nvPr/>
        </p:nvSpPr>
        <p:spPr>
          <a:xfrm>
            <a:off x="10022781" y="590382"/>
            <a:ext cx="629174" cy="707886"/>
          </a:xfrm>
          <a:prstGeom prst="rect">
            <a:avLst/>
          </a:prstGeom>
          <a:noFill/>
        </p:spPr>
        <p:txBody>
          <a:bodyPr wrap="square" rtlCol="0">
            <a:spAutoFit/>
          </a:bodyPr>
          <a:lstStyle/>
          <a:p>
            <a:endParaRPr lang="en-US" sz="4000" dirty="0">
              <a:solidFill>
                <a:srgbClr val="FF66CC"/>
              </a:solidFill>
              <a:latin typeface="Patrick Hand" panose="00000500000000000000" pitchFamily="2" charset="0"/>
            </a:endParaRPr>
          </a:p>
        </p:txBody>
      </p:sp>
      <p:sp>
        <p:nvSpPr>
          <p:cNvPr id="9" name="Oval 8">
            <a:extLst>
              <a:ext uri="{FF2B5EF4-FFF2-40B4-BE49-F238E27FC236}">
                <a16:creationId xmlns:a16="http://schemas.microsoft.com/office/drawing/2014/main" id="{28C56445-A72C-4434-8209-04D06AD549A3}"/>
              </a:ext>
            </a:extLst>
          </p:cNvPr>
          <p:cNvSpPr/>
          <p:nvPr/>
        </p:nvSpPr>
        <p:spPr>
          <a:xfrm>
            <a:off x="1686187" y="4471332"/>
            <a:ext cx="745928" cy="7382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CBD2B8D-3301-4521-97A7-578D4E3FBD52}"/>
              </a:ext>
            </a:extLst>
          </p:cNvPr>
          <p:cNvSpPr txBox="1"/>
          <p:nvPr/>
        </p:nvSpPr>
        <p:spPr>
          <a:xfrm>
            <a:off x="1888920" y="1572815"/>
            <a:ext cx="8289303" cy="4072910"/>
          </a:xfrm>
          <a:prstGeom prst="rect">
            <a:avLst/>
          </a:prstGeom>
          <a:noFill/>
        </p:spPr>
        <p:txBody>
          <a:bodyPr wrap="square" rtlCol="0">
            <a:spAutoFit/>
          </a:bodyPr>
          <a:lstStyle/>
          <a:p>
            <a:pPr marL="0" marR="0">
              <a:lnSpc>
                <a:spcPct val="107000"/>
              </a:lnSpc>
              <a:spcBef>
                <a:spcPts val="0"/>
              </a:spcBef>
              <a:spcAft>
                <a:spcPts val="800"/>
              </a:spcAft>
            </a:pPr>
            <a:r>
              <a:rPr lang="vi-VN" sz="4000" dirty="0">
                <a:effectLst/>
                <a:latin typeface="Patrick Hand" panose="00000500000000000000" pitchFamily="2" charset="0"/>
                <a:ea typeface="Times New Roman" panose="02020603050405020304" pitchFamily="18" charset="0"/>
                <a:cs typeface="Times New Roman" panose="02020603050405020304" pitchFamily="18" charset="0"/>
              </a:rPr>
              <a:t>Câu 2: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Bài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Nhà</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ảo</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thuật</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chúng</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ta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sẽ</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đọc</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giọng</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như</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thế</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i="1" dirty="0" err="1">
                <a:effectLst/>
                <a:latin typeface="Patrick Hand" panose="00000500000000000000" pitchFamily="2" charset="0"/>
                <a:ea typeface="Times New Roman" panose="02020603050405020304" pitchFamily="18" charset="0"/>
                <a:cs typeface="Times New Roman" panose="02020603050405020304" pitchFamily="18" charset="0"/>
              </a:rPr>
              <a:t>nào</a:t>
            </a:r>
            <a:r>
              <a:rPr lang="en-US" sz="4000" i="1"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A.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Giọng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kể</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nhanh</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B.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Giọng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kể</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bình</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thản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rõ</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ràng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và</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rành</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mạch</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C.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Giọng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kể</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buồn</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bã</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vội</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4000" dirty="0" err="1">
                <a:effectLst/>
                <a:latin typeface="Patrick Hand" panose="00000500000000000000" pitchFamily="2" charset="0"/>
                <a:ea typeface="Times New Roman" panose="02020603050405020304" pitchFamily="18" charset="0"/>
                <a:cs typeface="Times New Roman" panose="02020603050405020304" pitchFamily="18" charset="0"/>
              </a:rPr>
              <a:t>vàng</a:t>
            </a:r>
            <a:r>
              <a:rPr lang="en-US" sz="40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4000" dirty="0">
              <a:effectLst/>
              <a:latin typeface="Patrick Hand"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11" name="Oval 10">
            <a:extLst>
              <a:ext uri="{FF2B5EF4-FFF2-40B4-BE49-F238E27FC236}">
                <a16:creationId xmlns:a16="http://schemas.microsoft.com/office/drawing/2014/main" id="{9972D194-A967-49A7-B30E-B8E8EED6DBB5}"/>
              </a:ext>
            </a:extLst>
          </p:cNvPr>
          <p:cNvSpPr/>
          <p:nvPr/>
        </p:nvSpPr>
        <p:spPr>
          <a:xfrm>
            <a:off x="1686187" y="3645328"/>
            <a:ext cx="745928" cy="7382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3E16728-710A-4C4D-96B5-30A6D698F7BE}"/>
              </a:ext>
            </a:extLst>
          </p:cNvPr>
          <p:cNvSpPr/>
          <p:nvPr/>
        </p:nvSpPr>
        <p:spPr>
          <a:xfrm>
            <a:off x="10200642" y="451025"/>
            <a:ext cx="1178350" cy="112179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C543589-A41F-419D-BC08-A0DB2AE4B246}"/>
              </a:ext>
            </a:extLst>
          </p:cNvPr>
          <p:cNvSpPr/>
          <p:nvPr/>
        </p:nvSpPr>
        <p:spPr>
          <a:xfrm>
            <a:off x="10364100" y="554720"/>
            <a:ext cx="873550" cy="9144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E397E47-1FE0-48CE-8986-A3FF6258A500}"/>
              </a:ext>
            </a:extLst>
          </p:cNvPr>
          <p:cNvSpPr/>
          <p:nvPr/>
        </p:nvSpPr>
        <p:spPr>
          <a:xfrm>
            <a:off x="10364100" y="565641"/>
            <a:ext cx="873550" cy="914400"/>
          </a:xfrm>
          <a:prstGeom prst="ellipse">
            <a:avLst/>
          </a:prstGeom>
          <a:solidFill>
            <a:srgbClr val="FF66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Patrick Hand" panose="00000500000000000000" pitchFamily="2" charset="0"/>
              </a:rPr>
              <a:t>5</a:t>
            </a:r>
            <a:endParaRPr lang="en-US" sz="4000" dirty="0">
              <a:latin typeface="Patrick Hand" panose="00000500000000000000" pitchFamily="2" charset="0"/>
            </a:endParaRPr>
          </a:p>
        </p:txBody>
      </p:sp>
      <p:sp>
        <p:nvSpPr>
          <p:cNvPr id="25" name="Oval 24">
            <a:extLst>
              <a:ext uri="{FF2B5EF4-FFF2-40B4-BE49-F238E27FC236}">
                <a16:creationId xmlns:a16="http://schemas.microsoft.com/office/drawing/2014/main" id="{75BFF05D-AC4B-4E45-AD72-CD3BA200D949}"/>
              </a:ext>
            </a:extLst>
          </p:cNvPr>
          <p:cNvSpPr/>
          <p:nvPr/>
        </p:nvSpPr>
        <p:spPr>
          <a:xfrm>
            <a:off x="10364100" y="564894"/>
            <a:ext cx="873550" cy="914400"/>
          </a:xfrm>
          <a:prstGeom prst="ellipse">
            <a:avLst/>
          </a:prstGeom>
          <a:solidFill>
            <a:srgbClr val="FF66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Patrick Hand" panose="00000500000000000000" pitchFamily="2" charset="0"/>
              </a:rPr>
              <a:t>4</a:t>
            </a:r>
            <a:endParaRPr lang="en-US" sz="4000" dirty="0">
              <a:latin typeface="Patrick Hand" panose="00000500000000000000" pitchFamily="2" charset="0"/>
            </a:endParaRPr>
          </a:p>
        </p:txBody>
      </p:sp>
      <p:sp>
        <p:nvSpPr>
          <p:cNvPr id="26" name="Oval 25">
            <a:extLst>
              <a:ext uri="{FF2B5EF4-FFF2-40B4-BE49-F238E27FC236}">
                <a16:creationId xmlns:a16="http://schemas.microsoft.com/office/drawing/2014/main" id="{D7D87B94-AEC1-4E5D-89DC-F5B7BCC2C750}"/>
              </a:ext>
            </a:extLst>
          </p:cNvPr>
          <p:cNvSpPr/>
          <p:nvPr/>
        </p:nvSpPr>
        <p:spPr>
          <a:xfrm>
            <a:off x="10364100" y="564894"/>
            <a:ext cx="873550" cy="914400"/>
          </a:xfrm>
          <a:prstGeom prst="ellipse">
            <a:avLst/>
          </a:prstGeom>
          <a:solidFill>
            <a:srgbClr val="FF66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Patrick Hand" panose="00000500000000000000" pitchFamily="2" charset="0"/>
              </a:rPr>
              <a:t>3</a:t>
            </a:r>
            <a:endParaRPr lang="en-US" sz="4000" dirty="0">
              <a:latin typeface="Patrick Hand" panose="00000500000000000000" pitchFamily="2" charset="0"/>
            </a:endParaRPr>
          </a:p>
        </p:txBody>
      </p:sp>
      <p:sp>
        <p:nvSpPr>
          <p:cNvPr id="27" name="Oval 26">
            <a:extLst>
              <a:ext uri="{FF2B5EF4-FFF2-40B4-BE49-F238E27FC236}">
                <a16:creationId xmlns:a16="http://schemas.microsoft.com/office/drawing/2014/main" id="{B0D0E65A-68F3-463A-8A89-2C64E3A4E4C6}"/>
              </a:ext>
            </a:extLst>
          </p:cNvPr>
          <p:cNvSpPr/>
          <p:nvPr/>
        </p:nvSpPr>
        <p:spPr>
          <a:xfrm>
            <a:off x="10364100" y="564894"/>
            <a:ext cx="873550" cy="914400"/>
          </a:xfrm>
          <a:prstGeom prst="ellipse">
            <a:avLst/>
          </a:prstGeom>
          <a:solidFill>
            <a:srgbClr val="FF66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Patrick Hand" panose="00000500000000000000" pitchFamily="2" charset="0"/>
              </a:rPr>
              <a:t>2</a:t>
            </a:r>
            <a:endParaRPr lang="en-US" sz="4000" dirty="0">
              <a:latin typeface="Patrick Hand" panose="00000500000000000000" pitchFamily="2" charset="0"/>
            </a:endParaRPr>
          </a:p>
        </p:txBody>
      </p:sp>
      <p:sp>
        <p:nvSpPr>
          <p:cNvPr id="28" name="Oval 27">
            <a:extLst>
              <a:ext uri="{FF2B5EF4-FFF2-40B4-BE49-F238E27FC236}">
                <a16:creationId xmlns:a16="http://schemas.microsoft.com/office/drawing/2014/main" id="{690509E3-2CBA-4597-BA8C-067D769BDEA8}"/>
              </a:ext>
            </a:extLst>
          </p:cNvPr>
          <p:cNvSpPr/>
          <p:nvPr/>
        </p:nvSpPr>
        <p:spPr>
          <a:xfrm>
            <a:off x="10364100" y="564894"/>
            <a:ext cx="873550" cy="914400"/>
          </a:xfrm>
          <a:prstGeom prst="ellipse">
            <a:avLst/>
          </a:prstGeom>
          <a:solidFill>
            <a:srgbClr val="FF66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Patrick Hand" panose="00000500000000000000" pitchFamily="2" charset="0"/>
              </a:rPr>
              <a:t>1</a:t>
            </a:r>
            <a:endParaRPr lang="en-US" sz="4000" dirty="0">
              <a:latin typeface="Patrick Hand" panose="00000500000000000000" pitchFamily="2" charset="0"/>
            </a:endParaRPr>
          </a:p>
        </p:txBody>
      </p:sp>
      <p:sp>
        <p:nvSpPr>
          <p:cNvPr id="29" name="Oval 28">
            <a:extLst>
              <a:ext uri="{FF2B5EF4-FFF2-40B4-BE49-F238E27FC236}">
                <a16:creationId xmlns:a16="http://schemas.microsoft.com/office/drawing/2014/main" id="{32ED5CBA-A5B2-4426-B61B-7FCCA4540C41}"/>
              </a:ext>
            </a:extLst>
          </p:cNvPr>
          <p:cNvSpPr/>
          <p:nvPr/>
        </p:nvSpPr>
        <p:spPr>
          <a:xfrm>
            <a:off x="10364100" y="564894"/>
            <a:ext cx="873550" cy="914400"/>
          </a:xfrm>
          <a:prstGeom prst="ellipse">
            <a:avLst/>
          </a:prstGeom>
          <a:solidFill>
            <a:srgbClr val="FF66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Patrick Hand" panose="00000500000000000000" pitchFamily="2" charset="0"/>
              </a:rPr>
              <a:t>0</a:t>
            </a:r>
            <a:endParaRPr lang="en-US" sz="4000" dirty="0">
              <a:latin typeface="Patrick Hand" panose="00000500000000000000" pitchFamily="2" charset="0"/>
            </a:endParaRPr>
          </a:p>
        </p:txBody>
      </p:sp>
      <p:sp>
        <p:nvSpPr>
          <p:cNvPr id="30" name="Oval 29">
            <a:extLst>
              <a:ext uri="{FF2B5EF4-FFF2-40B4-BE49-F238E27FC236}">
                <a16:creationId xmlns:a16="http://schemas.microsoft.com/office/drawing/2014/main" id="{628CC536-1ED5-4C63-875E-9F2A5257ED40}"/>
              </a:ext>
            </a:extLst>
          </p:cNvPr>
          <p:cNvSpPr/>
          <p:nvPr/>
        </p:nvSpPr>
        <p:spPr>
          <a:xfrm>
            <a:off x="10364100" y="565641"/>
            <a:ext cx="873550" cy="914400"/>
          </a:xfrm>
          <a:prstGeom prst="ellipse">
            <a:avLst/>
          </a:prstGeom>
          <a:solidFill>
            <a:srgbClr val="FF66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latin typeface="Patrick Hand" panose="00000500000000000000" pitchFamily="2" charset="0"/>
              </a:rPr>
              <a:t>Hết giờ</a:t>
            </a:r>
            <a:endParaRPr lang="en-US" sz="2600" dirty="0">
              <a:latin typeface="Patrick Hand" panose="00000500000000000000" pitchFamily="2" charset="0"/>
            </a:endParaRPr>
          </a:p>
        </p:txBody>
      </p:sp>
      <p:pic>
        <p:nvPicPr>
          <p:cNvPr id="31" name="Hết Giờ Reng Reng-tainhacchuong24h.com">
            <a:hlinkClick r:id="" action="ppaction://media"/>
            <a:extLst>
              <a:ext uri="{FF2B5EF4-FFF2-40B4-BE49-F238E27FC236}">
                <a16:creationId xmlns:a16="http://schemas.microsoft.com/office/drawing/2014/main" id="{33CF3ABA-6F87-46A7-9A9B-193DE4D19A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95" y="7013248"/>
            <a:ext cx="609600" cy="609600"/>
          </a:xfrm>
          <a:prstGeom prst="rect">
            <a:avLst/>
          </a:prstGeom>
        </p:spPr>
      </p:pic>
      <p:grpSp>
        <p:nvGrpSpPr>
          <p:cNvPr id="38" name="Group 37">
            <a:extLst>
              <a:ext uri="{FF2B5EF4-FFF2-40B4-BE49-F238E27FC236}">
                <a16:creationId xmlns:a16="http://schemas.microsoft.com/office/drawing/2014/main" id="{4C6FC811-EE58-4982-B58B-DA33294F8026}"/>
              </a:ext>
            </a:extLst>
          </p:cNvPr>
          <p:cNvGrpSpPr/>
          <p:nvPr/>
        </p:nvGrpSpPr>
        <p:grpSpPr>
          <a:xfrm>
            <a:off x="8583691" y="688925"/>
            <a:ext cx="1503981" cy="596809"/>
            <a:chOff x="6947158" y="3364042"/>
            <a:chExt cx="1503981" cy="596809"/>
          </a:xfrm>
        </p:grpSpPr>
        <p:sp>
          <p:nvSpPr>
            <p:cNvPr id="33" name="Rectangle: Rounded Corners 32">
              <a:extLst>
                <a:ext uri="{FF2B5EF4-FFF2-40B4-BE49-F238E27FC236}">
                  <a16:creationId xmlns:a16="http://schemas.microsoft.com/office/drawing/2014/main" id="{FEFA6774-4DB7-43F6-991D-7DD74CC4BEE6}"/>
                </a:ext>
              </a:extLst>
            </p:cNvPr>
            <p:cNvSpPr/>
            <p:nvPr/>
          </p:nvSpPr>
          <p:spPr>
            <a:xfrm>
              <a:off x="6947158" y="3364042"/>
              <a:ext cx="1226269" cy="553998"/>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endParaRPr lang="en-US"/>
            </a:p>
          </p:txBody>
        </p:sp>
        <p:sp>
          <p:nvSpPr>
            <p:cNvPr id="34" name="TextBox 33">
              <a:extLst>
                <a:ext uri="{FF2B5EF4-FFF2-40B4-BE49-F238E27FC236}">
                  <a16:creationId xmlns:a16="http://schemas.microsoft.com/office/drawing/2014/main" id="{A3A6D86B-C8E2-4911-BEFE-75D2E256FF4D}"/>
                </a:ext>
              </a:extLst>
            </p:cNvPr>
            <p:cNvSpPr txBox="1"/>
            <p:nvPr/>
          </p:nvSpPr>
          <p:spPr>
            <a:xfrm>
              <a:off x="7001768" y="3406853"/>
              <a:ext cx="1449371" cy="553998"/>
            </a:xfrm>
            <a:prstGeom prst="rect">
              <a:avLst/>
            </a:prstGeom>
            <a:noFill/>
          </p:spPr>
          <p:txBody>
            <a:bodyPr wrap="square" rtlCol="0">
              <a:spAutoFit/>
            </a:bodyPr>
            <a:lstStyle/>
            <a:p>
              <a:r>
                <a:rPr lang="vi-VN" sz="3000" dirty="0">
                  <a:latin typeface="Patrick Hand" panose="00000500000000000000" pitchFamily="2" charset="0"/>
                </a:rPr>
                <a:t>Bắt đầu</a:t>
              </a:r>
              <a:endParaRPr lang="en-US" sz="3000" dirty="0">
                <a:latin typeface="Patrick Hand" panose="00000500000000000000" pitchFamily="2" charset="0"/>
              </a:endParaRPr>
            </a:p>
          </p:txBody>
        </p:sp>
      </p:grpSp>
    </p:spTree>
    <p:extLst>
      <p:ext uri="{BB962C8B-B14F-4D97-AF65-F5344CB8AC3E}">
        <p14:creationId xmlns:p14="http://schemas.microsoft.com/office/powerpoint/2010/main" val="24264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5" name="applause.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200"/>
                                        <p:tgtEl>
                                          <p:spTgt spid="7"/>
                                        </p:tgtEl>
                                      </p:cBhvr>
                                    </p:animEffect>
                                    <p:set>
                                      <p:cBhvr>
                                        <p:cTn id="18" dur="1" fill="hold">
                                          <p:stCondLst>
                                            <p:cond delay="199"/>
                                          </p:stCondLst>
                                        </p:cTn>
                                        <p:tgtEl>
                                          <p:spTgt spid="7"/>
                                        </p:tgtEl>
                                        <p:attrNameLst>
                                          <p:attrName>style.visibility</p:attrName>
                                        </p:attrNameLst>
                                      </p:cBhvr>
                                      <p:to>
                                        <p:strVal val="hidden"/>
                                      </p:to>
                                    </p:set>
                                  </p:childTnLst>
                                </p:cTn>
                              </p:par>
                            </p:childTnLst>
                          </p:cTn>
                        </p:par>
                        <p:par>
                          <p:cTn id="19" fill="hold">
                            <p:stCondLst>
                              <p:cond delay="200"/>
                            </p:stCondLst>
                            <p:childTnLst>
                              <p:par>
                                <p:cTn id="20" presetID="16" presetClass="exit" presetSubtype="21" fill="hold" grpId="1" nodeType="afterEffect">
                                  <p:stCondLst>
                                    <p:cond delay="0"/>
                                  </p:stCondLst>
                                  <p:childTnLst>
                                    <p:animEffect transition="out" filter="barn(in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1"/>
                </p:tgtEl>
              </p:cMediaNode>
            </p:audio>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heel(1)">
                                      <p:cBhvr>
                                        <p:cTn id="39" dur="10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6" name="click.wav"/>
                                        </p:tgtEl>
                                      </p:cMediaNode>
                                    </p:audio>
                                  </p:subTnLst>
                                </p:cTn>
                              </p:par>
                            </p:childTnLst>
                          </p:cTn>
                        </p:par>
                        <p:par>
                          <p:cTn id="40" fill="hold">
                            <p:stCondLst>
                              <p:cond delay="1000"/>
                            </p:stCondLst>
                            <p:childTnLst>
                              <p:par>
                                <p:cTn id="41" presetID="21" presetClass="entr" presetSubtype="1"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heel(1)">
                                      <p:cBhvr>
                                        <p:cTn id="43" dur="1000"/>
                                        <p:tgtEl>
                                          <p:spTgt spid="26"/>
                                        </p:tgtEl>
                                      </p:cBhvr>
                                    </p:animEffec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childTnLst>
                          </p:cTn>
                        </p:par>
                        <p:par>
                          <p:cTn id="44" fill="hold">
                            <p:stCondLst>
                              <p:cond delay="2000"/>
                            </p:stCondLst>
                            <p:childTnLst>
                              <p:par>
                                <p:cTn id="45" presetID="21"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heel(1)">
                                      <p:cBhvr>
                                        <p:cTn id="47" dur="1000"/>
                                        <p:tgtEl>
                                          <p:spTgt spid="27"/>
                                        </p:tgtEl>
                                      </p:cBhvr>
                                    </p:animEffect>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par>
                          <p:cTn id="48" fill="hold">
                            <p:stCondLst>
                              <p:cond delay="3000"/>
                            </p:stCondLst>
                            <p:childTnLst>
                              <p:par>
                                <p:cTn id="49" presetID="21" presetClass="entr" presetSubtype="1"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heel(1)">
                                      <p:cBhvr>
                                        <p:cTn id="51" dur="1000"/>
                                        <p:tgtEl>
                                          <p:spTgt spid="28"/>
                                        </p:tgtEl>
                                      </p:cBhvr>
                                    </p:animEffect>
                                  </p:childTnLst>
                                  <p:subTnLst>
                                    <p:audio>
                                      <p:cMediaNode>
                                        <p:cTn display="0" masterRel="sameClick">
                                          <p:stCondLst>
                                            <p:cond evt="begin" delay="0">
                                              <p:tn val="49"/>
                                            </p:cond>
                                          </p:stCondLst>
                                          <p:endCondLst>
                                            <p:cond evt="onStopAudio" delay="0">
                                              <p:tgtEl>
                                                <p:sldTgt/>
                                              </p:tgtEl>
                                            </p:cond>
                                          </p:endCondLst>
                                        </p:cTn>
                                        <p:tgtEl>
                                          <p:sndTgt r:embed="rId6" name="click.wav"/>
                                        </p:tgtEl>
                                      </p:cMediaNode>
                                    </p:audio>
                                  </p:subTnLst>
                                </p:cTn>
                              </p:par>
                            </p:childTnLst>
                          </p:cTn>
                        </p:par>
                        <p:par>
                          <p:cTn id="52" fill="hold">
                            <p:stCondLst>
                              <p:cond delay="4000"/>
                            </p:stCondLst>
                            <p:childTnLst>
                              <p:par>
                                <p:cTn id="53" presetID="21" presetClass="entr" presetSubtype="1"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heel(1)">
                                      <p:cBhvr>
                                        <p:cTn id="55" dur="1000"/>
                                        <p:tgtEl>
                                          <p:spTgt spid="29"/>
                                        </p:tgtEl>
                                      </p:cBhvr>
                                    </p:animEffect>
                                  </p:childTnLst>
                                  <p:subTnLst>
                                    <p:audio>
                                      <p:cMediaNode>
                                        <p:cTn display="0" masterRel="sameClick">
                                          <p:stCondLst>
                                            <p:cond evt="begin" delay="0">
                                              <p:tn val="53"/>
                                            </p:cond>
                                          </p:stCondLst>
                                          <p:endCondLst>
                                            <p:cond evt="onStopAudio" delay="0">
                                              <p:tgtEl>
                                                <p:sldTgt/>
                                              </p:tgtEl>
                                            </p:cond>
                                          </p:endCondLst>
                                        </p:cTn>
                                        <p:tgtEl>
                                          <p:sndTgt r:embed="rId6" name="click.wav"/>
                                        </p:tgtEl>
                                      </p:cMediaNode>
                                    </p:audio>
                                  </p:subTnLst>
                                </p:cTn>
                              </p:par>
                            </p:childTnLst>
                          </p:cTn>
                        </p:par>
                        <p:par>
                          <p:cTn id="56" fill="hold">
                            <p:stCondLst>
                              <p:cond delay="5000"/>
                            </p:stCondLst>
                            <p:childTnLst>
                              <p:par>
                                <p:cTn id="57" presetID="21" presetClass="entr" presetSubtype="1"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heel(1)">
                                      <p:cBhvr>
                                        <p:cTn id="59" dur="1000"/>
                                        <p:tgtEl>
                                          <p:spTgt spid="30"/>
                                        </p:tgtEl>
                                      </p:cBhvr>
                                    </p:animEffect>
                                  </p:childTnLst>
                                </p:cTn>
                              </p:par>
                            </p:childTnLst>
                          </p:cTn>
                        </p:par>
                        <p:par>
                          <p:cTn id="60" fill="hold">
                            <p:stCondLst>
                              <p:cond delay="6000"/>
                            </p:stCondLst>
                            <p:childTnLst>
                              <p:par>
                                <p:cTn id="61" presetID="1" presetClass="mediacall" presetSubtype="0" fill="hold" nodeType="afterEffect">
                                  <p:stCondLst>
                                    <p:cond delay="0"/>
                                  </p:stCondLst>
                                  <p:childTnLst>
                                    <p:cmd type="call" cmd="playFrom(0.0)">
                                      <p:cBhvr>
                                        <p:cTn id="62" dur="5198" fill="hold"/>
                                        <p:tgtEl>
                                          <p:spTgt spid="31"/>
                                        </p:tgtEl>
                                      </p:cBhvr>
                                    </p:cmd>
                                  </p:childTnLst>
                                </p:cTn>
                              </p:par>
                            </p:childTnLst>
                          </p:cTn>
                        </p:par>
                      </p:childTnLst>
                    </p:cTn>
                  </p:par>
                </p:childTnLst>
              </p:cTn>
              <p:nextCondLst>
                <p:cond evt="onClick" delay="0">
                  <p:tgtEl>
                    <p:spTgt spid="38"/>
                  </p:tgtEl>
                </p:cond>
              </p:nextCondLst>
            </p:seq>
          </p:childTnLst>
        </p:cTn>
      </p:par>
    </p:tnLst>
    <p:bldLst>
      <p:bldP spid="7" grpId="0"/>
      <p:bldP spid="7" grpId="1"/>
      <p:bldP spid="9" grpId="0" animBg="1"/>
      <p:bldP spid="9" grpId="1" animBg="1"/>
      <p:bldP spid="10" grpId="0"/>
      <p:bldP spid="11" grpId="0" animBg="1"/>
      <p:bldP spid="25" grpId="0" animBg="1"/>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
            <a:extLst>
              <a:ext uri="{FF2B5EF4-FFF2-40B4-BE49-F238E27FC236}">
                <a16:creationId xmlns:a16="http://schemas.microsoft.com/office/drawing/2014/main" id="{9BBE23E6-B1F3-47A0-A21D-2A26D31ABCA1}"/>
              </a:ext>
            </a:extLst>
          </p:cNvPr>
          <p:cNvGrpSpPr/>
          <p:nvPr/>
        </p:nvGrpSpPr>
        <p:grpSpPr>
          <a:xfrm>
            <a:off x="43543" y="0"/>
            <a:ext cx="12191998" cy="6858000"/>
            <a:chOff x="0" y="0"/>
            <a:chExt cx="12191998" cy="6858000"/>
          </a:xfrm>
        </p:grpSpPr>
        <p:pic>
          <p:nvPicPr>
            <p:cNvPr id="8" name="图片 2">
              <a:extLst>
                <a:ext uri="{FF2B5EF4-FFF2-40B4-BE49-F238E27FC236}">
                  <a16:creationId xmlns:a16="http://schemas.microsoft.com/office/drawing/2014/main" id="{B06A4A81-1D8A-4373-A89F-C8362BC9F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9" name="矩形 3">
              <a:extLst>
                <a:ext uri="{FF2B5EF4-FFF2-40B4-BE49-F238E27FC236}">
                  <a16:creationId xmlns:a16="http://schemas.microsoft.com/office/drawing/2014/main" id="{56DF0DFA-AEF9-4B5D-B9D6-7D1EEE9D7ADC}"/>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0" name="矩形 4">
              <a:extLst>
                <a:ext uri="{FF2B5EF4-FFF2-40B4-BE49-F238E27FC236}">
                  <a16:creationId xmlns:a16="http://schemas.microsoft.com/office/drawing/2014/main" id="{5CEA6991-1F5E-4126-9151-D1029FD72801}"/>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11" name="TextBox 10">
            <a:extLst>
              <a:ext uri="{FF2B5EF4-FFF2-40B4-BE49-F238E27FC236}">
                <a16:creationId xmlns:a16="http://schemas.microsoft.com/office/drawing/2014/main" id="{A8173128-76F1-483F-8427-DD9BD28383D1}"/>
              </a:ext>
            </a:extLst>
          </p:cNvPr>
          <p:cNvSpPr txBox="1"/>
          <p:nvPr/>
        </p:nvSpPr>
        <p:spPr>
          <a:xfrm>
            <a:off x="475252" y="570853"/>
            <a:ext cx="7536634" cy="1092607"/>
          </a:xfrm>
          <a:prstGeom prst="rect">
            <a:avLst/>
          </a:prstGeom>
          <a:noFill/>
        </p:spPr>
        <p:txBody>
          <a:bodyPr wrap="square" rtlCol="0">
            <a:spAutoFit/>
            <a:scene3d>
              <a:camera prst="isometricOffAxis1Right"/>
              <a:lightRig rig="threePt" dir="t"/>
            </a:scene3d>
          </a:bodyPr>
          <a:lstStyle/>
          <a:p>
            <a:r>
              <a:rPr lang="vi-VN" sz="6500" b="1" dirty="0">
                <a:solidFill>
                  <a:srgbClr val="FF0000"/>
                </a:solidFill>
                <a:effectLst>
                  <a:reflection blurRad="6350" stA="55000" endA="300" endPos="45500" dir="5400000" sy="-100000" algn="bl" rotWithShape="0"/>
                </a:effectLst>
                <a:latin typeface="Patrick Hand" panose="00000500000000000000" pitchFamily="2" charset="0"/>
              </a:rPr>
              <a:t>Luyện đọc lại</a:t>
            </a:r>
            <a:endParaRPr lang="en-US" sz="6500" b="1" dirty="0">
              <a:solidFill>
                <a:srgbClr val="FF0000"/>
              </a:solidFill>
              <a:effectLst>
                <a:reflection blurRad="6350" stA="55000" endA="300" endPos="45500" dir="5400000" sy="-100000" algn="bl" rotWithShape="0"/>
              </a:effectLst>
              <a:latin typeface="Patrick Hand" panose="00000500000000000000" pitchFamily="2" charset="0"/>
            </a:endParaRPr>
          </a:p>
        </p:txBody>
      </p:sp>
      <p:sp>
        <p:nvSpPr>
          <p:cNvPr id="13" name="TextBox 12">
            <a:extLst>
              <a:ext uri="{FF2B5EF4-FFF2-40B4-BE49-F238E27FC236}">
                <a16:creationId xmlns:a16="http://schemas.microsoft.com/office/drawing/2014/main" id="{D1F07979-D0B8-4C01-889C-5F9C7BE3CA60}"/>
              </a:ext>
            </a:extLst>
          </p:cNvPr>
          <p:cNvSpPr txBox="1"/>
          <p:nvPr/>
        </p:nvSpPr>
        <p:spPr>
          <a:xfrm>
            <a:off x="684758" y="2209590"/>
            <a:ext cx="11328400" cy="3632854"/>
          </a:xfrm>
          <a:prstGeom prst="rect">
            <a:avLst/>
          </a:prstGeom>
          <a:noFill/>
        </p:spPr>
        <p:txBody>
          <a:bodyPr wrap="square">
            <a:spAutoFit/>
          </a:bodyPr>
          <a:lstStyle/>
          <a:p>
            <a:pPr marL="0" marR="0">
              <a:lnSpc>
                <a:spcPct val="107000"/>
              </a:lnSpc>
              <a:spcBef>
                <a:spcPts val="0"/>
              </a:spcBef>
              <a:spcAft>
                <a:spcPts val="800"/>
              </a:spcAft>
            </a:pP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Nhưng</a:t>
            </a:r>
            <a:r>
              <a:rPr lang="vi-VN"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từ</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lúc</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chú</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ngồi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vào</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bàn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cả</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nhà</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cứ</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chứng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kiến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hết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bất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ngờ</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này</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đến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bất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ngờ</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khác</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Xô</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-phi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lấy</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1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cái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bánh,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đến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lúc</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đặt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vào</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đĩa</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lại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thành</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hai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cái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Khi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mẹ</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mở</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nắp</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lọ</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đường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có</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hàng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mét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dải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băng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đỏ</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xanh</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vàng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bắn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ra. </a:t>
            </a:r>
            <a:r>
              <a:rPr lang="vi-VN"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Còn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Mác</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đang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ngồi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bỗng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cảm</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thấy</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có</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một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khối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endParaRPr lang="vi-VN" sz="3500" dirty="0">
              <a:effectLst/>
              <a:latin typeface="Patrick Hand" panose="00000500000000000000"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nóng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mềm</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trên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chân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a:t>
            </a:r>
            <a:r>
              <a:rPr lang="vi-VN"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Hóa</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ra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đó</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là</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một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chú</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thỏ</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trắng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mắt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hồng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Hai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chị</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thán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phục</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nhìn</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chú</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Lý</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a:t>
            </a:r>
            <a:r>
              <a:rPr lang="vi-VN"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Đúng</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là</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một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nhà</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ảo</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thuật</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đại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effectLst/>
                <a:latin typeface="Patrick Hand" panose="00000500000000000000" pitchFamily="2" charset="0"/>
                <a:ea typeface="Times New Roman" panose="02020603050405020304" pitchFamily="18" charset="0"/>
                <a:cs typeface="Times New Roman" panose="02020603050405020304" pitchFamily="18" charset="0"/>
              </a:rPr>
              <a:t>tài</a:t>
            </a:r>
            <a:r>
              <a:rPr lang="en-US" sz="35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effectLst/>
              <a:latin typeface="Patrick Hand" panose="00000500000000000000" pitchFamily="2" charset="0"/>
              <a:ea typeface="Calibri" panose="020F0502020204030204" pitchFamily="34" charset="0"/>
              <a:cs typeface="Times New Roman" panose="02020603050405020304" pitchFamily="18" charset="0"/>
            </a:endParaRPr>
          </a:p>
        </p:txBody>
      </p:sp>
      <p:grpSp>
        <p:nvGrpSpPr>
          <p:cNvPr id="41" name="组合 1">
            <a:extLst>
              <a:ext uri="{FF2B5EF4-FFF2-40B4-BE49-F238E27FC236}">
                <a16:creationId xmlns:a16="http://schemas.microsoft.com/office/drawing/2014/main" id="{F72E2D4B-3CEC-47D8-9CAD-A86BC8C42826}"/>
              </a:ext>
            </a:extLst>
          </p:cNvPr>
          <p:cNvGrpSpPr/>
          <p:nvPr/>
        </p:nvGrpSpPr>
        <p:grpSpPr>
          <a:xfrm>
            <a:off x="333103" y="289560"/>
            <a:ext cx="11917680" cy="6583680"/>
            <a:chOff x="137160" y="137160"/>
            <a:chExt cx="11917680" cy="6583680"/>
          </a:xfrm>
        </p:grpSpPr>
        <p:sp>
          <p:nvSpPr>
            <p:cNvPr id="43" name="矩形 3">
              <a:extLst>
                <a:ext uri="{FF2B5EF4-FFF2-40B4-BE49-F238E27FC236}">
                  <a16:creationId xmlns:a16="http://schemas.microsoft.com/office/drawing/2014/main" id="{B288162A-DFDD-43E4-8141-456B07A0CE2E}"/>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44" name="矩形 4">
              <a:extLst>
                <a:ext uri="{FF2B5EF4-FFF2-40B4-BE49-F238E27FC236}">
                  <a16:creationId xmlns:a16="http://schemas.microsoft.com/office/drawing/2014/main" id="{D9922053-5E4B-4E82-BF0F-4C5D8FF3EA90}"/>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grpSp>
        <p:nvGrpSpPr>
          <p:cNvPr id="58" name="Group 57">
            <a:extLst>
              <a:ext uri="{FF2B5EF4-FFF2-40B4-BE49-F238E27FC236}">
                <a16:creationId xmlns:a16="http://schemas.microsoft.com/office/drawing/2014/main" id="{6ED7FD4C-2B13-4D74-B311-4EF93E1E8EFE}"/>
              </a:ext>
            </a:extLst>
          </p:cNvPr>
          <p:cNvGrpSpPr/>
          <p:nvPr/>
        </p:nvGrpSpPr>
        <p:grpSpPr>
          <a:xfrm>
            <a:off x="1672737" y="2221574"/>
            <a:ext cx="9901331" cy="3451595"/>
            <a:chOff x="1674541" y="2232357"/>
            <a:chExt cx="9901331" cy="3451595"/>
          </a:xfrm>
        </p:grpSpPr>
        <p:sp>
          <p:nvSpPr>
            <p:cNvPr id="14" name="TextBox 13">
              <a:extLst>
                <a:ext uri="{FF2B5EF4-FFF2-40B4-BE49-F238E27FC236}">
                  <a16:creationId xmlns:a16="http://schemas.microsoft.com/office/drawing/2014/main" id="{55B2759A-E6A2-4DD6-BD92-C3300D9D5E4B}"/>
                </a:ext>
              </a:extLst>
            </p:cNvPr>
            <p:cNvSpPr txBox="1"/>
            <p:nvPr/>
          </p:nvSpPr>
          <p:spPr>
            <a:xfrm>
              <a:off x="1674541" y="2232357"/>
              <a:ext cx="606332" cy="630942"/>
            </a:xfrm>
            <a:prstGeom prst="rect">
              <a:avLst/>
            </a:prstGeom>
            <a:noFill/>
          </p:spPr>
          <p:txBody>
            <a:bodyPr wrap="square" rtlCol="0">
              <a:spAutoFit/>
            </a:bodyPr>
            <a:lstStyle/>
            <a:p>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solidFill>
                  <a:srgbClr val="FF0066"/>
                </a:solidFill>
              </a:endParaRPr>
            </a:p>
          </p:txBody>
        </p:sp>
        <p:sp>
          <p:nvSpPr>
            <p:cNvPr id="15" name="TextBox 14">
              <a:extLst>
                <a:ext uri="{FF2B5EF4-FFF2-40B4-BE49-F238E27FC236}">
                  <a16:creationId xmlns:a16="http://schemas.microsoft.com/office/drawing/2014/main" id="{4E2DA8E4-390F-4780-931F-B1B1B92F4A36}"/>
                </a:ext>
              </a:extLst>
            </p:cNvPr>
            <p:cNvSpPr txBox="1"/>
            <p:nvPr/>
          </p:nvSpPr>
          <p:spPr>
            <a:xfrm>
              <a:off x="5562238" y="2232357"/>
              <a:ext cx="606332" cy="630942"/>
            </a:xfrm>
            <a:prstGeom prst="rect">
              <a:avLst/>
            </a:prstGeom>
            <a:noFill/>
          </p:spPr>
          <p:txBody>
            <a:bodyPr wrap="square" rtlCol="0">
              <a:spAutoFit/>
            </a:bodyPr>
            <a:lstStyle/>
            <a:p>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solidFill>
                  <a:srgbClr val="FF0066"/>
                </a:solidFill>
              </a:endParaRPr>
            </a:p>
          </p:txBody>
        </p:sp>
        <p:sp>
          <p:nvSpPr>
            <p:cNvPr id="16" name="TextBox 15">
              <a:extLst>
                <a:ext uri="{FF2B5EF4-FFF2-40B4-BE49-F238E27FC236}">
                  <a16:creationId xmlns:a16="http://schemas.microsoft.com/office/drawing/2014/main" id="{375EF481-D66F-43B4-A343-F2D02ACB5550}"/>
                </a:ext>
              </a:extLst>
            </p:cNvPr>
            <p:cNvSpPr txBox="1"/>
            <p:nvPr/>
          </p:nvSpPr>
          <p:spPr>
            <a:xfrm>
              <a:off x="7137050" y="2799560"/>
              <a:ext cx="606332" cy="630942"/>
            </a:xfrm>
            <a:prstGeom prst="rect">
              <a:avLst/>
            </a:prstGeom>
            <a:noFill/>
          </p:spPr>
          <p:txBody>
            <a:bodyPr wrap="square" rtlCol="0">
              <a:spAutoFit/>
            </a:bodyPr>
            <a:lstStyle/>
            <a:p>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solidFill>
                  <a:srgbClr val="FF0066"/>
                </a:solidFill>
              </a:endParaRPr>
            </a:p>
          </p:txBody>
        </p:sp>
        <p:sp>
          <p:nvSpPr>
            <p:cNvPr id="17" name="TextBox 16">
              <a:extLst>
                <a:ext uri="{FF2B5EF4-FFF2-40B4-BE49-F238E27FC236}">
                  <a16:creationId xmlns:a16="http://schemas.microsoft.com/office/drawing/2014/main" id="{BDDAA62E-88B4-420A-8E9E-6EF519B2BCA2}"/>
                </a:ext>
              </a:extLst>
            </p:cNvPr>
            <p:cNvSpPr txBox="1"/>
            <p:nvPr/>
          </p:nvSpPr>
          <p:spPr>
            <a:xfrm>
              <a:off x="5925832" y="3374718"/>
              <a:ext cx="606332" cy="630942"/>
            </a:xfrm>
            <a:prstGeom prst="rect">
              <a:avLst/>
            </a:prstGeom>
            <a:noFill/>
          </p:spPr>
          <p:txBody>
            <a:bodyPr wrap="square" rtlCol="0">
              <a:spAutoFit/>
            </a:bodyPr>
            <a:lstStyle/>
            <a:p>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solidFill>
                  <a:srgbClr val="FF0066"/>
                </a:solidFill>
              </a:endParaRPr>
            </a:p>
          </p:txBody>
        </p:sp>
        <p:sp>
          <p:nvSpPr>
            <p:cNvPr id="18" name="TextBox 17">
              <a:extLst>
                <a:ext uri="{FF2B5EF4-FFF2-40B4-BE49-F238E27FC236}">
                  <a16:creationId xmlns:a16="http://schemas.microsoft.com/office/drawing/2014/main" id="{B5CFF632-289C-4E10-B526-376A58E7790B}"/>
                </a:ext>
              </a:extLst>
            </p:cNvPr>
            <p:cNvSpPr txBox="1"/>
            <p:nvPr/>
          </p:nvSpPr>
          <p:spPr>
            <a:xfrm>
              <a:off x="10969540" y="3374718"/>
              <a:ext cx="606332" cy="630942"/>
            </a:xfrm>
            <a:prstGeom prst="rect">
              <a:avLst/>
            </a:prstGeom>
            <a:noFill/>
          </p:spPr>
          <p:txBody>
            <a:bodyPr wrap="square" rtlCol="0">
              <a:spAutoFit/>
            </a:bodyPr>
            <a:lstStyle/>
            <a:p>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solidFill>
                  <a:srgbClr val="FF0066"/>
                </a:solidFill>
              </a:endParaRPr>
            </a:p>
          </p:txBody>
        </p:sp>
        <p:sp>
          <p:nvSpPr>
            <p:cNvPr id="20" name="TextBox 19">
              <a:extLst>
                <a:ext uri="{FF2B5EF4-FFF2-40B4-BE49-F238E27FC236}">
                  <a16:creationId xmlns:a16="http://schemas.microsoft.com/office/drawing/2014/main" id="{DAA13835-A5EA-44BA-8369-8413E0EE5C6E}"/>
                </a:ext>
              </a:extLst>
            </p:cNvPr>
            <p:cNvSpPr txBox="1"/>
            <p:nvPr/>
          </p:nvSpPr>
          <p:spPr>
            <a:xfrm>
              <a:off x="5324256" y="4576488"/>
              <a:ext cx="606332" cy="630942"/>
            </a:xfrm>
            <a:prstGeom prst="rect">
              <a:avLst/>
            </a:prstGeom>
            <a:noFill/>
          </p:spPr>
          <p:txBody>
            <a:bodyPr wrap="square" rtlCol="0">
              <a:spAutoFit/>
            </a:bodyPr>
            <a:lstStyle/>
            <a:p>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solidFill>
                  <a:srgbClr val="FF0066"/>
                </a:solidFill>
              </a:endParaRPr>
            </a:p>
          </p:txBody>
        </p:sp>
        <p:sp>
          <p:nvSpPr>
            <p:cNvPr id="21" name="TextBox 20">
              <a:extLst>
                <a:ext uri="{FF2B5EF4-FFF2-40B4-BE49-F238E27FC236}">
                  <a16:creationId xmlns:a16="http://schemas.microsoft.com/office/drawing/2014/main" id="{9E86876D-A877-4977-A6B2-F684EAAE49F5}"/>
                </a:ext>
              </a:extLst>
            </p:cNvPr>
            <p:cNvSpPr txBox="1"/>
            <p:nvPr/>
          </p:nvSpPr>
          <p:spPr>
            <a:xfrm>
              <a:off x="9991462" y="3374718"/>
              <a:ext cx="606332" cy="630942"/>
            </a:xfrm>
            <a:prstGeom prst="rect">
              <a:avLst/>
            </a:prstGeom>
            <a:noFill/>
          </p:spPr>
          <p:txBody>
            <a:bodyPr wrap="square" rtlCol="0">
              <a:spAutoFit/>
            </a:bodyPr>
            <a:lstStyle/>
            <a:p>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3500" dirty="0">
                <a:solidFill>
                  <a:srgbClr val="FF0066"/>
                </a:solidFill>
              </a:endParaRPr>
            </a:p>
          </p:txBody>
        </p:sp>
        <p:grpSp>
          <p:nvGrpSpPr>
            <p:cNvPr id="34" name="Group 33">
              <a:extLst>
                <a:ext uri="{FF2B5EF4-FFF2-40B4-BE49-F238E27FC236}">
                  <a16:creationId xmlns:a16="http://schemas.microsoft.com/office/drawing/2014/main" id="{958A4C2D-9EBB-495B-A6F9-2B1F36E264EC}"/>
                </a:ext>
              </a:extLst>
            </p:cNvPr>
            <p:cNvGrpSpPr/>
            <p:nvPr/>
          </p:nvGrpSpPr>
          <p:grpSpPr>
            <a:xfrm>
              <a:off x="1886857" y="3429000"/>
              <a:ext cx="185194" cy="415818"/>
              <a:chOff x="1886857" y="3429000"/>
              <a:chExt cx="185194" cy="415818"/>
            </a:xfrm>
          </p:grpSpPr>
          <p:cxnSp>
            <p:nvCxnSpPr>
              <p:cNvPr id="31" name="Straight Connector 30">
                <a:extLst>
                  <a:ext uri="{FF2B5EF4-FFF2-40B4-BE49-F238E27FC236}">
                    <a16:creationId xmlns:a16="http://schemas.microsoft.com/office/drawing/2014/main" id="{578451C0-1FA9-4531-85F5-CE7C07030F8C}"/>
                  </a:ext>
                </a:extLst>
              </p:cNvPr>
              <p:cNvCxnSpPr/>
              <p:nvPr/>
            </p:nvCxnSpPr>
            <p:spPr>
              <a:xfrm flipH="1">
                <a:off x="1886857" y="3429000"/>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D8FAF34-FBD6-45EA-8D30-E88EB542DDA2}"/>
                  </a:ext>
                </a:extLst>
              </p:cNvPr>
              <p:cNvCxnSpPr/>
              <p:nvPr/>
            </p:nvCxnSpPr>
            <p:spPr>
              <a:xfrm flipH="1">
                <a:off x="1952173" y="3450774"/>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2DEA37-AA1A-4885-B378-E39DA45F5BD3}"/>
                </a:ext>
              </a:extLst>
            </p:cNvPr>
            <p:cNvGrpSpPr/>
            <p:nvPr/>
          </p:nvGrpSpPr>
          <p:grpSpPr>
            <a:xfrm>
              <a:off x="3572619" y="2907122"/>
              <a:ext cx="185194" cy="415818"/>
              <a:chOff x="1886857" y="3429000"/>
              <a:chExt cx="185194" cy="415818"/>
            </a:xfrm>
          </p:grpSpPr>
          <p:cxnSp>
            <p:nvCxnSpPr>
              <p:cNvPr id="36" name="Straight Connector 35">
                <a:extLst>
                  <a:ext uri="{FF2B5EF4-FFF2-40B4-BE49-F238E27FC236}">
                    <a16:creationId xmlns:a16="http://schemas.microsoft.com/office/drawing/2014/main" id="{AC675E96-6325-454B-AB4E-20D82B35D02D}"/>
                  </a:ext>
                </a:extLst>
              </p:cNvPr>
              <p:cNvCxnSpPr/>
              <p:nvPr/>
            </p:nvCxnSpPr>
            <p:spPr>
              <a:xfrm flipH="1">
                <a:off x="1886857" y="3429000"/>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8F47B5-142F-4F7B-A32B-2FD1A7331C1A}"/>
                  </a:ext>
                </a:extLst>
              </p:cNvPr>
              <p:cNvCxnSpPr/>
              <p:nvPr/>
            </p:nvCxnSpPr>
            <p:spPr>
              <a:xfrm flipH="1">
                <a:off x="1952173" y="3450774"/>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E0723356-8D24-4857-9BA4-8775F5DA9727}"/>
                </a:ext>
              </a:extLst>
            </p:cNvPr>
            <p:cNvGrpSpPr/>
            <p:nvPr/>
          </p:nvGrpSpPr>
          <p:grpSpPr>
            <a:xfrm>
              <a:off x="2764971" y="4005660"/>
              <a:ext cx="185194" cy="415818"/>
              <a:chOff x="1886857" y="3429000"/>
              <a:chExt cx="185194" cy="415818"/>
            </a:xfrm>
          </p:grpSpPr>
          <p:cxnSp>
            <p:nvCxnSpPr>
              <p:cNvPr id="39" name="Straight Connector 38">
                <a:extLst>
                  <a:ext uri="{FF2B5EF4-FFF2-40B4-BE49-F238E27FC236}">
                    <a16:creationId xmlns:a16="http://schemas.microsoft.com/office/drawing/2014/main" id="{EC26765C-42C4-48C7-B155-7C8077BB7324}"/>
                  </a:ext>
                </a:extLst>
              </p:cNvPr>
              <p:cNvCxnSpPr/>
              <p:nvPr/>
            </p:nvCxnSpPr>
            <p:spPr>
              <a:xfrm flipH="1">
                <a:off x="1886857" y="3429000"/>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B02967-203E-4CE6-99AD-0E710C3C27B0}"/>
                  </a:ext>
                </a:extLst>
              </p:cNvPr>
              <p:cNvCxnSpPr/>
              <p:nvPr/>
            </p:nvCxnSpPr>
            <p:spPr>
              <a:xfrm flipH="1">
                <a:off x="1952173" y="3450774"/>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8908EDF1-BE26-4008-91D0-5E30A137E1B8}"/>
                </a:ext>
              </a:extLst>
            </p:cNvPr>
            <p:cNvGrpSpPr/>
            <p:nvPr/>
          </p:nvGrpSpPr>
          <p:grpSpPr>
            <a:xfrm>
              <a:off x="11093235" y="4675649"/>
              <a:ext cx="179471" cy="394044"/>
              <a:chOff x="2798088" y="3498613"/>
              <a:chExt cx="179471" cy="394044"/>
            </a:xfrm>
          </p:grpSpPr>
          <p:cxnSp>
            <p:nvCxnSpPr>
              <p:cNvPr id="46" name="Straight Connector 45">
                <a:extLst>
                  <a:ext uri="{FF2B5EF4-FFF2-40B4-BE49-F238E27FC236}">
                    <a16:creationId xmlns:a16="http://schemas.microsoft.com/office/drawing/2014/main" id="{E4DDDE7D-EB20-49E0-8732-ECFF5FFFC696}"/>
                  </a:ext>
                </a:extLst>
              </p:cNvPr>
              <p:cNvCxnSpPr/>
              <p:nvPr/>
            </p:nvCxnSpPr>
            <p:spPr>
              <a:xfrm flipH="1">
                <a:off x="2798088" y="3498613"/>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7418B6-C2CC-4DD3-93F1-1278721B99A6}"/>
                  </a:ext>
                </a:extLst>
              </p:cNvPr>
              <p:cNvCxnSpPr/>
              <p:nvPr/>
            </p:nvCxnSpPr>
            <p:spPr>
              <a:xfrm flipH="1">
                <a:off x="2857681" y="3498613"/>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CC85D1EE-E83D-4E72-A509-E60A2EF83424}"/>
                </a:ext>
              </a:extLst>
            </p:cNvPr>
            <p:cNvGrpSpPr/>
            <p:nvPr/>
          </p:nvGrpSpPr>
          <p:grpSpPr>
            <a:xfrm>
              <a:off x="5489355" y="5267343"/>
              <a:ext cx="165561" cy="416609"/>
              <a:chOff x="2472825" y="3531372"/>
              <a:chExt cx="165561" cy="416609"/>
            </a:xfrm>
          </p:grpSpPr>
          <p:cxnSp>
            <p:nvCxnSpPr>
              <p:cNvPr id="49" name="Straight Connector 48">
                <a:extLst>
                  <a:ext uri="{FF2B5EF4-FFF2-40B4-BE49-F238E27FC236}">
                    <a16:creationId xmlns:a16="http://schemas.microsoft.com/office/drawing/2014/main" id="{5651FB85-8517-486D-AB55-B61AFCDA087A}"/>
                  </a:ext>
                </a:extLst>
              </p:cNvPr>
              <p:cNvCxnSpPr/>
              <p:nvPr/>
            </p:nvCxnSpPr>
            <p:spPr>
              <a:xfrm flipH="1">
                <a:off x="2472825" y="3531372"/>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DA686A-5A7C-4C04-9616-F311F3F24D25}"/>
                  </a:ext>
                </a:extLst>
              </p:cNvPr>
              <p:cNvCxnSpPr/>
              <p:nvPr/>
            </p:nvCxnSpPr>
            <p:spPr>
              <a:xfrm flipH="1">
                <a:off x="2518508" y="3553937"/>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2E38FA3F-DDAC-49EF-97DD-107C7B1A787D}"/>
                </a:ext>
              </a:extLst>
            </p:cNvPr>
            <p:cNvGrpSpPr/>
            <p:nvPr/>
          </p:nvGrpSpPr>
          <p:grpSpPr>
            <a:xfrm>
              <a:off x="4183630" y="4694937"/>
              <a:ext cx="199820" cy="394044"/>
              <a:chOff x="2785441" y="3526777"/>
              <a:chExt cx="199820" cy="394044"/>
            </a:xfrm>
          </p:grpSpPr>
          <p:cxnSp>
            <p:nvCxnSpPr>
              <p:cNvPr id="52" name="Straight Connector 51">
                <a:extLst>
                  <a:ext uri="{FF2B5EF4-FFF2-40B4-BE49-F238E27FC236}">
                    <a16:creationId xmlns:a16="http://schemas.microsoft.com/office/drawing/2014/main" id="{22308B63-0807-4A01-B709-FA57E2155F47}"/>
                  </a:ext>
                </a:extLst>
              </p:cNvPr>
              <p:cNvCxnSpPr/>
              <p:nvPr/>
            </p:nvCxnSpPr>
            <p:spPr>
              <a:xfrm flipH="1">
                <a:off x="2785441" y="3526777"/>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27D30E-33CC-4EA4-AFF4-306D0B2AE022}"/>
                  </a:ext>
                </a:extLst>
              </p:cNvPr>
              <p:cNvCxnSpPr/>
              <p:nvPr/>
            </p:nvCxnSpPr>
            <p:spPr>
              <a:xfrm flipH="1">
                <a:off x="2865383" y="3526777"/>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EF9EE1A-0BD9-466E-B3F2-7CF60C5A9B25}"/>
                </a:ext>
              </a:extLst>
            </p:cNvPr>
            <p:cNvGrpSpPr/>
            <p:nvPr/>
          </p:nvGrpSpPr>
          <p:grpSpPr>
            <a:xfrm>
              <a:off x="10909601" y="5244769"/>
              <a:ext cx="181622" cy="394244"/>
              <a:chOff x="2435195" y="3514965"/>
              <a:chExt cx="181622" cy="394244"/>
            </a:xfrm>
          </p:grpSpPr>
          <p:cxnSp>
            <p:nvCxnSpPr>
              <p:cNvPr id="55" name="Straight Connector 54">
                <a:extLst>
                  <a:ext uri="{FF2B5EF4-FFF2-40B4-BE49-F238E27FC236}">
                    <a16:creationId xmlns:a16="http://schemas.microsoft.com/office/drawing/2014/main" id="{F87AA7D0-B75B-4A77-A9FA-3D8661BF0C1A}"/>
                  </a:ext>
                </a:extLst>
              </p:cNvPr>
              <p:cNvCxnSpPr/>
              <p:nvPr/>
            </p:nvCxnSpPr>
            <p:spPr>
              <a:xfrm flipH="1">
                <a:off x="2496939" y="3515165"/>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EEE22B-E0FA-47B9-8D38-7DDD739D8F4D}"/>
                  </a:ext>
                </a:extLst>
              </p:cNvPr>
              <p:cNvCxnSpPr/>
              <p:nvPr/>
            </p:nvCxnSpPr>
            <p:spPr>
              <a:xfrm flipH="1">
                <a:off x="2435195" y="3514965"/>
                <a:ext cx="119878" cy="394044"/>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sp>
        <p:nvSpPr>
          <p:cNvPr id="57" name="TextBox 56">
            <a:extLst>
              <a:ext uri="{FF2B5EF4-FFF2-40B4-BE49-F238E27FC236}">
                <a16:creationId xmlns:a16="http://schemas.microsoft.com/office/drawing/2014/main" id="{0562163A-66B8-48FE-8703-456E961F8697}"/>
              </a:ext>
            </a:extLst>
          </p:cNvPr>
          <p:cNvSpPr txBox="1"/>
          <p:nvPr/>
        </p:nvSpPr>
        <p:spPr>
          <a:xfrm>
            <a:off x="9682309" y="2221200"/>
            <a:ext cx="1752250" cy="630942"/>
          </a:xfrm>
          <a:prstGeom prst="rect">
            <a:avLst/>
          </a:prstGeom>
          <a:noFill/>
        </p:spPr>
        <p:txBody>
          <a:bodyPr wrap="square" rtlCol="0">
            <a:spAutoFit/>
          </a:bodyPr>
          <a:lstStyle/>
          <a:p>
            <a:r>
              <a:rPr lang="en-US" sz="3500" dirty="0" err="1">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bất</a:t>
            </a:r>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ngờ</a:t>
            </a:r>
            <a:endParaRPr lang="en-US" sz="3500" dirty="0">
              <a:solidFill>
                <a:srgbClr val="FF0066"/>
              </a:solidFill>
            </a:endParaRPr>
          </a:p>
        </p:txBody>
      </p:sp>
      <p:sp>
        <p:nvSpPr>
          <p:cNvPr id="59" name="TextBox 58">
            <a:extLst>
              <a:ext uri="{FF2B5EF4-FFF2-40B4-BE49-F238E27FC236}">
                <a16:creationId xmlns:a16="http://schemas.microsoft.com/office/drawing/2014/main" id="{73261CFE-6EA9-47F5-8C0A-B540E37176EB}"/>
              </a:ext>
            </a:extLst>
          </p:cNvPr>
          <p:cNvSpPr txBox="1"/>
          <p:nvPr/>
        </p:nvSpPr>
        <p:spPr>
          <a:xfrm>
            <a:off x="1366660" y="2787080"/>
            <a:ext cx="1752250" cy="630942"/>
          </a:xfrm>
          <a:prstGeom prst="rect">
            <a:avLst/>
          </a:prstGeom>
          <a:noFill/>
        </p:spPr>
        <p:txBody>
          <a:bodyPr wrap="square" rtlCol="0">
            <a:spAutoFit/>
          </a:bodyPr>
          <a:lstStyle/>
          <a:p>
            <a:r>
              <a:rPr lang="en-US" sz="3500" dirty="0" err="1">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bất</a:t>
            </a:r>
            <a:r>
              <a:rPr lang="en-US" sz="3500" dirty="0">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solidFill>
                  <a:srgbClr val="FF0066"/>
                </a:solidFill>
                <a:effectLst/>
                <a:latin typeface="Patrick Hand" panose="00000500000000000000" pitchFamily="2" charset="0"/>
                <a:ea typeface="Times New Roman" panose="02020603050405020304" pitchFamily="18" charset="0"/>
                <a:cs typeface="Times New Roman" panose="02020603050405020304" pitchFamily="18" charset="0"/>
              </a:rPr>
              <a:t>ngờ</a:t>
            </a:r>
            <a:endParaRPr lang="en-US" sz="3500" dirty="0">
              <a:solidFill>
                <a:srgbClr val="FF0066"/>
              </a:solidFill>
            </a:endParaRPr>
          </a:p>
        </p:txBody>
      </p:sp>
      <p:sp>
        <p:nvSpPr>
          <p:cNvPr id="60" name="TextBox 59">
            <a:extLst>
              <a:ext uri="{FF2B5EF4-FFF2-40B4-BE49-F238E27FC236}">
                <a16:creationId xmlns:a16="http://schemas.microsoft.com/office/drawing/2014/main" id="{F6469C67-0E41-4219-ABAE-32F13D5C96D0}"/>
              </a:ext>
            </a:extLst>
          </p:cNvPr>
          <p:cNvSpPr txBox="1"/>
          <p:nvPr/>
        </p:nvSpPr>
        <p:spPr>
          <a:xfrm>
            <a:off x="684758" y="3368277"/>
            <a:ext cx="1399882" cy="630942"/>
          </a:xfrm>
          <a:prstGeom prst="rect">
            <a:avLst/>
          </a:prstGeom>
          <a:noFill/>
        </p:spPr>
        <p:txBody>
          <a:bodyPr wrap="square" rtlCol="0">
            <a:spAutoFit/>
          </a:bodyPr>
          <a:lstStyle/>
          <a:p>
            <a:r>
              <a:rPr lang="en-US" sz="3500" dirty="0" err="1">
                <a:solidFill>
                  <a:srgbClr val="FF0066"/>
                </a:solidFill>
                <a:latin typeface="Patrick Hand" panose="00000500000000000000" pitchFamily="2" charset="0"/>
                <a:ea typeface="Times New Roman" panose="02020603050405020304" pitchFamily="18" charset="0"/>
                <a:cs typeface="Times New Roman" panose="02020603050405020304" pitchFamily="18" charset="0"/>
              </a:rPr>
              <a:t>hai</a:t>
            </a:r>
            <a:r>
              <a:rPr lang="en-US" sz="3500" dirty="0">
                <a:solidFill>
                  <a:srgbClr val="FF0066"/>
                </a:solidFill>
                <a:latin typeface="Patrick Hand" panose="00000500000000000000" pitchFamily="2" charset="0"/>
                <a:ea typeface="Times New Roman" panose="02020603050405020304" pitchFamily="18" charset="0"/>
                <a:cs typeface="Times New Roman" panose="02020603050405020304" pitchFamily="18" charset="0"/>
              </a:rPr>
              <a:t> </a:t>
            </a:r>
            <a:r>
              <a:rPr lang="en-US" sz="3500" dirty="0" err="1">
                <a:solidFill>
                  <a:srgbClr val="FF0066"/>
                </a:solidFill>
                <a:latin typeface="Patrick Hand" panose="00000500000000000000" pitchFamily="2" charset="0"/>
                <a:ea typeface="Times New Roman" panose="02020603050405020304" pitchFamily="18" charset="0"/>
                <a:cs typeface="Times New Roman" panose="02020603050405020304" pitchFamily="18" charset="0"/>
              </a:rPr>
              <a:t>cái</a:t>
            </a:r>
            <a:endParaRPr lang="en-US" sz="3500" dirty="0">
              <a:solidFill>
                <a:srgbClr val="FF0066"/>
              </a:solidFill>
            </a:endParaRPr>
          </a:p>
        </p:txBody>
      </p:sp>
      <p:sp>
        <p:nvSpPr>
          <p:cNvPr id="61" name="TextBox 60">
            <a:extLst>
              <a:ext uri="{FF2B5EF4-FFF2-40B4-BE49-F238E27FC236}">
                <a16:creationId xmlns:a16="http://schemas.microsoft.com/office/drawing/2014/main" id="{D1F3505E-6AA1-4575-9D51-98CA5C0D03A5}"/>
              </a:ext>
            </a:extLst>
          </p:cNvPr>
          <p:cNvSpPr txBox="1"/>
          <p:nvPr/>
        </p:nvSpPr>
        <p:spPr>
          <a:xfrm>
            <a:off x="1537099" y="3932021"/>
            <a:ext cx="1399882" cy="630942"/>
          </a:xfrm>
          <a:prstGeom prst="rect">
            <a:avLst/>
          </a:prstGeom>
          <a:noFill/>
        </p:spPr>
        <p:txBody>
          <a:bodyPr wrap="square" rtlCol="0">
            <a:spAutoFit/>
          </a:bodyPr>
          <a:lstStyle/>
          <a:p>
            <a:r>
              <a:rPr lang="vi-VN" sz="3500" dirty="0">
                <a:solidFill>
                  <a:srgbClr val="FF0066"/>
                </a:solidFill>
                <a:latin typeface="Patrick Hand" panose="00000500000000000000" pitchFamily="2" charset="0"/>
                <a:ea typeface="Times New Roman" panose="02020603050405020304" pitchFamily="18" charset="0"/>
                <a:cs typeface="Times New Roman" panose="02020603050405020304" pitchFamily="18" charset="0"/>
              </a:rPr>
              <a:t>bắn ra</a:t>
            </a:r>
            <a:endParaRPr lang="en-US" sz="3500" dirty="0">
              <a:solidFill>
                <a:srgbClr val="FF0066"/>
              </a:solidFill>
            </a:endParaRPr>
          </a:p>
        </p:txBody>
      </p:sp>
      <p:sp>
        <p:nvSpPr>
          <p:cNvPr id="62" name="TextBox 61">
            <a:extLst>
              <a:ext uri="{FF2B5EF4-FFF2-40B4-BE49-F238E27FC236}">
                <a16:creationId xmlns:a16="http://schemas.microsoft.com/office/drawing/2014/main" id="{990D5812-2D55-4A38-91EF-1BAFDDDB74CD}"/>
              </a:ext>
            </a:extLst>
          </p:cNvPr>
          <p:cNvSpPr txBox="1"/>
          <p:nvPr/>
        </p:nvSpPr>
        <p:spPr>
          <a:xfrm>
            <a:off x="685734" y="4598479"/>
            <a:ext cx="2018901" cy="630942"/>
          </a:xfrm>
          <a:prstGeom prst="rect">
            <a:avLst/>
          </a:prstGeom>
          <a:noFill/>
        </p:spPr>
        <p:txBody>
          <a:bodyPr wrap="square" rtlCol="0">
            <a:spAutoFit/>
          </a:bodyPr>
          <a:lstStyle/>
          <a:p>
            <a:r>
              <a:rPr lang="vi-VN" sz="3500" dirty="0">
                <a:solidFill>
                  <a:srgbClr val="FF0066"/>
                </a:solidFill>
                <a:latin typeface="Patrick Hand" panose="00000500000000000000" pitchFamily="2" charset="0"/>
                <a:ea typeface="Times New Roman" panose="02020603050405020304" pitchFamily="18" charset="0"/>
                <a:cs typeface="Times New Roman" panose="02020603050405020304" pitchFamily="18" charset="0"/>
              </a:rPr>
              <a:t>nóng mềm</a:t>
            </a:r>
            <a:endParaRPr lang="en-US" sz="3500" dirty="0">
              <a:solidFill>
                <a:srgbClr val="FF0066"/>
              </a:solidFill>
            </a:endParaRPr>
          </a:p>
        </p:txBody>
      </p:sp>
      <p:sp>
        <p:nvSpPr>
          <p:cNvPr id="63" name="TextBox 62">
            <a:extLst>
              <a:ext uri="{FF2B5EF4-FFF2-40B4-BE49-F238E27FC236}">
                <a16:creationId xmlns:a16="http://schemas.microsoft.com/office/drawing/2014/main" id="{C780404D-899B-4E15-8D4F-85952DDD3EC7}"/>
              </a:ext>
            </a:extLst>
          </p:cNvPr>
          <p:cNvSpPr txBox="1"/>
          <p:nvPr/>
        </p:nvSpPr>
        <p:spPr>
          <a:xfrm>
            <a:off x="7111609" y="4599057"/>
            <a:ext cx="2639119" cy="630942"/>
          </a:xfrm>
          <a:prstGeom prst="rect">
            <a:avLst/>
          </a:prstGeom>
          <a:noFill/>
        </p:spPr>
        <p:txBody>
          <a:bodyPr wrap="square" rtlCol="0">
            <a:spAutoFit/>
          </a:bodyPr>
          <a:lstStyle/>
          <a:p>
            <a:r>
              <a:rPr lang="vi-VN" sz="3500" dirty="0">
                <a:solidFill>
                  <a:srgbClr val="FF0066"/>
                </a:solidFill>
                <a:latin typeface="Patrick Hand" panose="00000500000000000000" pitchFamily="2" charset="0"/>
                <a:ea typeface="Times New Roman" panose="02020603050405020304" pitchFamily="18" charset="0"/>
                <a:cs typeface="Times New Roman" panose="02020603050405020304" pitchFamily="18" charset="0"/>
              </a:rPr>
              <a:t>chú thỏ trắng</a:t>
            </a:r>
            <a:endParaRPr lang="en-US" sz="3500" dirty="0">
              <a:solidFill>
                <a:srgbClr val="FF0066"/>
              </a:solidFill>
            </a:endParaRPr>
          </a:p>
        </p:txBody>
      </p:sp>
      <p:sp>
        <p:nvSpPr>
          <p:cNvPr id="64" name="TextBox 63">
            <a:extLst>
              <a:ext uri="{FF2B5EF4-FFF2-40B4-BE49-F238E27FC236}">
                <a16:creationId xmlns:a16="http://schemas.microsoft.com/office/drawing/2014/main" id="{4F584328-0AFD-489C-8273-5F763CF539F5}"/>
              </a:ext>
            </a:extLst>
          </p:cNvPr>
          <p:cNvSpPr txBox="1"/>
          <p:nvPr/>
        </p:nvSpPr>
        <p:spPr>
          <a:xfrm>
            <a:off x="1823291" y="5173247"/>
            <a:ext cx="2018901" cy="630942"/>
          </a:xfrm>
          <a:prstGeom prst="rect">
            <a:avLst/>
          </a:prstGeom>
          <a:noFill/>
        </p:spPr>
        <p:txBody>
          <a:bodyPr wrap="square" rtlCol="0">
            <a:spAutoFit/>
          </a:bodyPr>
          <a:lstStyle/>
          <a:p>
            <a:r>
              <a:rPr lang="vi-VN" sz="3500" dirty="0">
                <a:solidFill>
                  <a:srgbClr val="FF0066"/>
                </a:solidFill>
                <a:latin typeface="Patrick Hand" panose="00000500000000000000" pitchFamily="2" charset="0"/>
                <a:ea typeface="Times New Roman" panose="02020603050405020304" pitchFamily="18" charset="0"/>
                <a:cs typeface="Times New Roman" panose="02020603050405020304" pitchFamily="18" charset="0"/>
              </a:rPr>
              <a:t>thán phục</a:t>
            </a:r>
            <a:endParaRPr lang="en-US" sz="3500" dirty="0">
              <a:solidFill>
                <a:srgbClr val="FF0066"/>
              </a:solidFill>
            </a:endParaRPr>
          </a:p>
        </p:txBody>
      </p:sp>
    </p:spTree>
    <p:extLst>
      <p:ext uri="{BB962C8B-B14F-4D97-AF65-F5344CB8AC3E}">
        <p14:creationId xmlns:p14="http://schemas.microsoft.com/office/powerpoint/2010/main" val="260560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in)">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randombar(horizontal)">
                                      <p:cBhvr>
                                        <p:cTn id="16" dur="600"/>
                                        <p:tgtEl>
                                          <p:spTgt spid="59"/>
                                        </p:tgtEl>
                                      </p:cBhvr>
                                    </p:animEffect>
                                  </p:childTnLst>
                                </p:cTn>
                              </p:par>
                            </p:childTnLst>
                          </p:cTn>
                        </p:par>
                        <p:par>
                          <p:cTn id="17" fill="hold">
                            <p:stCondLst>
                              <p:cond delay="1100"/>
                            </p:stCondLst>
                            <p:childTnLst>
                              <p:par>
                                <p:cTn id="18" presetID="14" presetClass="entr" presetSubtype="10"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randombar(horizontal)">
                                      <p:cBhvr>
                                        <p:cTn id="20" dur="700"/>
                                        <p:tgtEl>
                                          <p:spTgt spid="60"/>
                                        </p:tgtEl>
                                      </p:cBhvr>
                                    </p:animEffect>
                                  </p:childTnLst>
                                </p:cTn>
                              </p:par>
                            </p:childTnLst>
                          </p:cTn>
                        </p:par>
                        <p:par>
                          <p:cTn id="21" fill="hold">
                            <p:stCondLst>
                              <p:cond delay="1800"/>
                            </p:stCondLst>
                            <p:childTnLst>
                              <p:par>
                                <p:cTn id="22" presetID="14" presetClass="entr" presetSubtype="1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randombar(horizontal)">
                                      <p:cBhvr>
                                        <p:cTn id="24" dur="100"/>
                                        <p:tgtEl>
                                          <p:spTgt spid="61"/>
                                        </p:tgtEl>
                                      </p:cBhvr>
                                    </p:animEffect>
                                  </p:childTnLst>
                                </p:cTn>
                              </p:par>
                            </p:childTnLst>
                          </p:cTn>
                        </p:par>
                        <p:par>
                          <p:cTn id="25" fill="hold">
                            <p:stCondLst>
                              <p:cond delay="1900"/>
                            </p:stCondLst>
                            <p:childTnLst>
                              <p:par>
                                <p:cTn id="26" presetID="14" presetClass="entr" presetSubtype="10"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randombar(horizontal)">
                                      <p:cBhvr>
                                        <p:cTn id="28" dur="200"/>
                                        <p:tgtEl>
                                          <p:spTgt spid="62"/>
                                        </p:tgtEl>
                                      </p:cBhvr>
                                    </p:animEffect>
                                  </p:childTnLst>
                                </p:cTn>
                              </p:par>
                            </p:childTnLst>
                          </p:cTn>
                        </p:par>
                        <p:par>
                          <p:cTn id="29" fill="hold">
                            <p:stCondLst>
                              <p:cond delay="2100"/>
                            </p:stCondLst>
                            <p:childTnLst>
                              <p:par>
                                <p:cTn id="30" presetID="14" presetClass="entr" presetSubtype="10"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randombar(horizontal)">
                                      <p:cBhvr>
                                        <p:cTn id="32" dur="200"/>
                                        <p:tgtEl>
                                          <p:spTgt spid="63"/>
                                        </p:tgtEl>
                                      </p:cBhvr>
                                    </p:animEffect>
                                  </p:childTnLst>
                                </p:cTn>
                              </p:par>
                            </p:childTnLst>
                          </p:cTn>
                        </p:par>
                        <p:par>
                          <p:cTn id="33" fill="hold">
                            <p:stCondLst>
                              <p:cond delay="2300"/>
                            </p:stCondLst>
                            <p:childTnLst>
                              <p:par>
                                <p:cTn id="34" presetID="14" presetClass="entr" presetSubtype="1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randombar(horizontal)">
                                      <p:cBhvr>
                                        <p:cTn id="36" dur="3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1" grpId="0"/>
      <p:bldP spid="62" grpId="0"/>
      <p:bldP spid="63" grpId="0"/>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14066C9C-070B-43A1-97FE-D9556DF7B810}"/>
              </a:ext>
            </a:extLst>
          </p:cNvPr>
          <p:cNvGrpSpPr/>
          <p:nvPr/>
        </p:nvGrpSpPr>
        <p:grpSpPr>
          <a:xfrm>
            <a:off x="43543" y="0"/>
            <a:ext cx="12191998" cy="6858000"/>
            <a:chOff x="0" y="0"/>
            <a:chExt cx="12191998" cy="6858000"/>
          </a:xfrm>
        </p:grpSpPr>
        <p:pic>
          <p:nvPicPr>
            <p:cNvPr id="5" name="图片 2">
              <a:extLst>
                <a:ext uri="{FF2B5EF4-FFF2-40B4-BE49-F238E27FC236}">
                  <a16:creationId xmlns:a16="http://schemas.microsoft.com/office/drawing/2014/main" id="{95ABAE5E-BBAA-49AA-8359-92367B7EA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6" name="矩形 3">
              <a:extLst>
                <a:ext uri="{FF2B5EF4-FFF2-40B4-BE49-F238E27FC236}">
                  <a16:creationId xmlns:a16="http://schemas.microsoft.com/office/drawing/2014/main" id="{82570B6C-62DC-49A1-B044-34A13CDD9057}"/>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7" name="矩形 4">
              <a:extLst>
                <a:ext uri="{FF2B5EF4-FFF2-40B4-BE49-F238E27FC236}">
                  <a16:creationId xmlns:a16="http://schemas.microsoft.com/office/drawing/2014/main" id="{092F2E83-E95E-42B8-9C75-0FC459BFA7C1}"/>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grpSp>
        <p:nvGrpSpPr>
          <p:cNvPr id="8" name="组合 20">
            <a:extLst>
              <a:ext uri="{FF2B5EF4-FFF2-40B4-BE49-F238E27FC236}">
                <a16:creationId xmlns:a16="http://schemas.microsoft.com/office/drawing/2014/main" id="{0AA0FCF1-B349-45E4-B174-7005527B1985}"/>
              </a:ext>
            </a:extLst>
          </p:cNvPr>
          <p:cNvGrpSpPr/>
          <p:nvPr/>
        </p:nvGrpSpPr>
        <p:grpSpPr>
          <a:xfrm>
            <a:off x="364612" y="33950"/>
            <a:ext cx="7207328" cy="7180242"/>
            <a:chOff x="249555" y="-80550"/>
            <a:chExt cx="3579495" cy="3813220"/>
          </a:xfrm>
        </p:grpSpPr>
        <p:pic>
          <p:nvPicPr>
            <p:cNvPr id="9" name="图片 21">
              <a:extLst>
                <a:ext uri="{FF2B5EF4-FFF2-40B4-BE49-F238E27FC236}">
                  <a16:creationId xmlns:a16="http://schemas.microsoft.com/office/drawing/2014/main" id="{0449DFC9-731A-4426-AAA7-E223A38EE5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0" name="图片 22">
              <a:extLst>
                <a:ext uri="{FF2B5EF4-FFF2-40B4-BE49-F238E27FC236}">
                  <a16:creationId xmlns:a16="http://schemas.microsoft.com/office/drawing/2014/main" id="{8D3F2BE4-3E52-4299-8113-C73D2866FF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grpSp>
        <p:nvGrpSpPr>
          <p:cNvPr id="11" name="Group 10">
            <a:extLst>
              <a:ext uri="{FF2B5EF4-FFF2-40B4-BE49-F238E27FC236}">
                <a16:creationId xmlns:a16="http://schemas.microsoft.com/office/drawing/2014/main" id="{2059636C-C997-4051-B8FE-167DEA715145}"/>
              </a:ext>
            </a:extLst>
          </p:cNvPr>
          <p:cNvGrpSpPr/>
          <p:nvPr/>
        </p:nvGrpSpPr>
        <p:grpSpPr>
          <a:xfrm>
            <a:off x="5811928" y="2154427"/>
            <a:ext cx="5791200" cy="2184400"/>
            <a:chOff x="5786309" y="2331161"/>
            <a:chExt cx="5791200" cy="2184400"/>
          </a:xfrm>
        </p:grpSpPr>
        <p:cxnSp>
          <p:nvCxnSpPr>
            <p:cNvPr id="12" name="Straight Connector 11">
              <a:extLst>
                <a:ext uri="{FF2B5EF4-FFF2-40B4-BE49-F238E27FC236}">
                  <a16:creationId xmlns:a16="http://schemas.microsoft.com/office/drawing/2014/main" id="{230025FF-A712-4223-A8F1-8FAC742AAEC2}"/>
                </a:ext>
              </a:extLst>
            </p:cNvPr>
            <p:cNvCxnSpPr/>
            <p:nvPr/>
          </p:nvCxnSpPr>
          <p:spPr>
            <a:xfrm>
              <a:off x="5786309" y="2351136"/>
              <a:ext cx="579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AB5E87-5984-49A5-9FFF-04494C886ACF}"/>
                </a:ext>
              </a:extLst>
            </p:cNvPr>
            <p:cNvCxnSpPr/>
            <p:nvPr/>
          </p:nvCxnSpPr>
          <p:spPr>
            <a:xfrm>
              <a:off x="5786309" y="4501047"/>
              <a:ext cx="579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714B36-7515-4A54-841B-078286EB4A1F}"/>
                </a:ext>
              </a:extLst>
            </p:cNvPr>
            <p:cNvCxnSpPr>
              <a:cxnSpLocks/>
            </p:cNvCxnSpPr>
            <p:nvPr/>
          </p:nvCxnSpPr>
          <p:spPr>
            <a:xfrm>
              <a:off x="5815337" y="2331161"/>
              <a:ext cx="0" cy="2184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C721E3-D1E9-41FC-90E3-886570CEF6DA}"/>
                </a:ext>
              </a:extLst>
            </p:cNvPr>
            <p:cNvCxnSpPr>
              <a:cxnSpLocks/>
            </p:cNvCxnSpPr>
            <p:nvPr/>
          </p:nvCxnSpPr>
          <p:spPr>
            <a:xfrm>
              <a:off x="11562995" y="2331161"/>
              <a:ext cx="0" cy="2184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0CA9C33F-CD77-4684-87D0-1971D24AAA62}"/>
              </a:ext>
            </a:extLst>
          </p:cNvPr>
          <p:cNvSpPr txBox="1"/>
          <p:nvPr/>
        </p:nvSpPr>
        <p:spPr>
          <a:xfrm>
            <a:off x="6460610" y="2732239"/>
            <a:ext cx="6096000" cy="1015663"/>
          </a:xfrm>
          <a:prstGeom prst="rect">
            <a:avLst/>
          </a:prstGeom>
          <a:noFill/>
        </p:spPr>
        <p:txBody>
          <a:bodyPr wrap="square">
            <a:spAutoFit/>
            <a:scene3d>
              <a:camera prst="orthographicFront"/>
              <a:lightRig rig="threePt" dir="t"/>
            </a:scene3d>
            <a:sp3d extrusionH="57150">
              <a:bevelT w="57150" h="38100" prst="artDeco"/>
            </a:sp3d>
          </a:bodyPr>
          <a:lstStyle/>
          <a:p>
            <a:r>
              <a:rPr lang="vi-VN" sz="6000" dirty="0">
                <a:effectLst>
                  <a:reflection blurRad="6350" stA="55000" endA="300" endPos="45500" dir="5400000" sy="-100000" algn="bl" rotWithShape="0"/>
                </a:effectLst>
                <a:latin typeface="Patrick Hand" panose="00000500000000000000" pitchFamily="2" charset="0"/>
                <a:ea typeface="Times New Roman" panose="02020603050405020304" pitchFamily="18" charset="0"/>
              </a:rPr>
              <a:t>Luyện đọc nhóm</a:t>
            </a:r>
            <a:endParaRPr lang="en-US" sz="6000" dirty="0">
              <a:effectLst>
                <a:reflection blurRad="6350" stA="55000" endA="300" endPos="45500" dir="5400000" sy="-100000" algn="bl" rotWithShape="0"/>
              </a:effectLst>
              <a:latin typeface="Patrick Hand" panose="00000500000000000000" pitchFamily="2" charset="0"/>
            </a:endParaRPr>
          </a:p>
        </p:txBody>
      </p:sp>
    </p:spTree>
    <p:extLst>
      <p:ext uri="{BB962C8B-B14F-4D97-AF65-F5344CB8AC3E}">
        <p14:creationId xmlns:p14="http://schemas.microsoft.com/office/powerpoint/2010/main" val="154774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
            <a:extLst>
              <a:ext uri="{FF2B5EF4-FFF2-40B4-BE49-F238E27FC236}">
                <a16:creationId xmlns:a16="http://schemas.microsoft.com/office/drawing/2014/main" id="{1A03A7D2-9B9E-4C81-BF4F-F59D0947CE05}"/>
              </a:ext>
            </a:extLst>
          </p:cNvPr>
          <p:cNvGrpSpPr/>
          <p:nvPr/>
        </p:nvGrpSpPr>
        <p:grpSpPr>
          <a:xfrm>
            <a:off x="43543" y="0"/>
            <a:ext cx="12191998" cy="6858000"/>
            <a:chOff x="0" y="0"/>
            <a:chExt cx="12191998" cy="6858000"/>
          </a:xfrm>
        </p:grpSpPr>
        <p:pic>
          <p:nvPicPr>
            <p:cNvPr id="14" name="图片 2">
              <a:extLst>
                <a:ext uri="{FF2B5EF4-FFF2-40B4-BE49-F238E27FC236}">
                  <a16:creationId xmlns:a16="http://schemas.microsoft.com/office/drawing/2014/main" id="{C0311967-D584-4C46-9B7B-7DA65C5E7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5" name="矩形 3">
              <a:extLst>
                <a:ext uri="{FF2B5EF4-FFF2-40B4-BE49-F238E27FC236}">
                  <a16:creationId xmlns:a16="http://schemas.microsoft.com/office/drawing/2014/main" id="{6AB4B4E0-EB7E-4B33-9C05-9F771B54BD16}"/>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16" name="矩形 4">
              <a:extLst>
                <a:ext uri="{FF2B5EF4-FFF2-40B4-BE49-F238E27FC236}">
                  <a16:creationId xmlns:a16="http://schemas.microsoft.com/office/drawing/2014/main" id="{DE5EA552-46CF-46C8-9A57-A0551E43552B}"/>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sp>
        <p:nvSpPr>
          <p:cNvPr id="4" name="TextBox 3">
            <a:extLst>
              <a:ext uri="{FF2B5EF4-FFF2-40B4-BE49-F238E27FC236}">
                <a16:creationId xmlns:a16="http://schemas.microsoft.com/office/drawing/2014/main" id="{7C656863-A1BA-44D8-85FD-4590C2B42B9A}"/>
              </a:ext>
            </a:extLst>
          </p:cNvPr>
          <p:cNvSpPr txBox="1"/>
          <p:nvPr/>
        </p:nvSpPr>
        <p:spPr>
          <a:xfrm>
            <a:off x="7494245" y="2576487"/>
            <a:ext cx="6096000" cy="1015663"/>
          </a:xfrm>
          <a:prstGeom prst="rect">
            <a:avLst/>
          </a:prstGeom>
          <a:noFill/>
        </p:spPr>
        <p:txBody>
          <a:bodyPr wrap="square">
            <a:spAutoFit/>
            <a:scene3d>
              <a:camera prst="orthographicFront"/>
              <a:lightRig rig="threePt" dir="t"/>
            </a:scene3d>
            <a:sp3d extrusionH="57150">
              <a:bevelT w="57150" h="38100" prst="artDeco"/>
            </a:sp3d>
          </a:bodyPr>
          <a:lstStyle/>
          <a:p>
            <a:r>
              <a:rPr lang="vi-VN" sz="6000" dirty="0">
                <a:effectLst>
                  <a:reflection blurRad="6350" stA="55000" endA="300" endPos="45500" dir="5400000" sy="-100000" algn="bl" rotWithShape="0"/>
                </a:effectLst>
                <a:latin typeface="Patrick Hand" panose="00000500000000000000" pitchFamily="2" charset="0"/>
                <a:ea typeface="Times New Roman" panose="02020603050405020304" pitchFamily="18" charset="0"/>
              </a:rPr>
              <a:t>Thi đọc</a:t>
            </a:r>
            <a:endParaRPr lang="en-US" sz="6000" dirty="0">
              <a:effectLst>
                <a:reflection blurRad="6350" stA="55000" endA="300" endPos="45500" dir="5400000" sy="-100000" algn="bl" rotWithShape="0"/>
              </a:effectLst>
              <a:latin typeface="Patrick Hand" panose="00000500000000000000" pitchFamily="2" charset="0"/>
            </a:endParaRPr>
          </a:p>
        </p:txBody>
      </p:sp>
      <p:grpSp>
        <p:nvGrpSpPr>
          <p:cNvPr id="10" name="组合 20">
            <a:extLst>
              <a:ext uri="{FF2B5EF4-FFF2-40B4-BE49-F238E27FC236}">
                <a16:creationId xmlns:a16="http://schemas.microsoft.com/office/drawing/2014/main" id="{65C4B439-28EE-45D5-8CA5-3584B7D8EA0C}"/>
              </a:ext>
            </a:extLst>
          </p:cNvPr>
          <p:cNvGrpSpPr/>
          <p:nvPr/>
        </p:nvGrpSpPr>
        <p:grpSpPr>
          <a:xfrm>
            <a:off x="293098" y="0"/>
            <a:ext cx="7207328" cy="7180242"/>
            <a:chOff x="249555" y="-80550"/>
            <a:chExt cx="3579495" cy="3813220"/>
          </a:xfrm>
        </p:grpSpPr>
        <p:pic>
          <p:nvPicPr>
            <p:cNvPr id="11" name="图片 21">
              <a:extLst>
                <a:ext uri="{FF2B5EF4-FFF2-40B4-BE49-F238E27FC236}">
                  <a16:creationId xmlns:a16="http://schemas.microsoft.com/office/drawing/2014/main" id="{B89AD9A9-39A0-4589-A75A-FCCBB12B59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2" name="图片 22">
              <a:extLst>
                <a:ext uri="{FF2B5EF4-FFF2-40B4-BE49-F238E27FC236}">
                  <a16:creationId xmlns:a16="http://schemas.microsoft.com/office/drawing/2014/main" id="{290D7DD6-948F-4247-A429-5FE163672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grpSp>
        <p:nvGrpSpPr>
          <p:cNvPr id="17" name="Group 16">
            <a:extLst>
              <a:ext uri="{FF2B5EF4-FFF2-40B4-BE49-F238E27FC236}">
                <a16:creationId xmlns:a16="http://schemas.microsoft.com/office/drawing/2014/main" id="{4812EA57-21A4-4F3C-9103-D797993974D6}"/>
              </a:ext>
            </a:extLst>
          </p:cNvPr>
          <p:cNvGrpSpPr/>
          <p:nvPr/>
        </p:nvGrpSpPr>
        <p:grpSpPr>
          <a:xfrm>
            <a:off x="6313728" y="2275145"/>
            <a:ext cx="4644571" cy="1618345"/>
            <a:chOff x="6357257" y="2447274"/>
            <a:chExt cx="4644571" cy="1618345"/>
          </a:xfrm>
        </p:grpSpPr>
        <p:cxnSp>
          <p:nvCxnSpPr>
            <p:cNvPr id="18" name="Straight Connector 17">
              <a:extLst>
                <a:ext uri="{FF2B5EF4-FFF2-40B4-BE49-F238E27FC236}">
                  <a16:creationId xmlns:a16="http://schemas.microsoft.com/office/drawing/2014/main" id="{CEB68D0D-4AD5-4387-8745-D229C16F086D}"/>
                </a:ext>
              </a:extLst>
            </p:cNvPr>
            <p:cNvCxnSpPr>
              <a:cxnSpLocks/>
            </p:cNvCxnSpPr>
            <p:nvPr/>
          </p:nvCxnSpPr>
          <p:spPr>
            <a:xfrm>
              <a:off x="6357257" y="2461789"/>
              <a:ext cx="46445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269599-E03F-4A57-8335-7ABAE71D333B}"/>
                </a:ext>
              </a:extLst>
            </p:cNvPr>
            <p:cNvCxnSpPr>
              <a:cxnSpLocks/>
            </p:cNvCxnSpPr>
            <p:nvPr/>
          </p:nvCxnSpPr>
          <p:spPr>
            <a:xfrm>
              <a:off x="6357257" y="4065618"/>
              <a:ext cx="46445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1DF61C-8825-4D34-8960-2011772D65F3}"/>
                </a:ext>
              </a:extLst>
            </p:cNvPr>
            <p:cNvCxnSpPr>
              <a:cxnSpLocks/>
            </p:cNvCxnSpPr>
            <p:nvPr/>
          </p:nvCxnSpPr>
          <p:spPr>
            <a:xfrm flipV="1">
              <a:off x="6386285" y="2447275"/>
              <a:ext cx="0" cy="16183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9DFA607-617C-4CCD-9983-AE38DCE7ACAC}"/>
                </a:ext>
              </a:extLst>
            </p:cNvPr>
            <p:cNvCxnSpPr>
              <a:cxnSpLocks/>
            </p:cNvCxnSpPr>
            <p:nvPr/>
          </p:nvCxnSpPr>
          <p:spPr>
            <a:xfrm flipV="1">
              <a:off x="10980056" y="2447274"/>
              <a:ext cx="0" cy="16183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7847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6">
            <a:extLst>
              <a:ext uri="{FF2B5EF4-FFF2-40B4-BE49-F238E27FC236}">
                <a16:creationId xmlns:a16="http://schemas.microsoft.com/office/drawing/2014/main" id="{3275C65F-A62F-41F3-9549-2263975A13BF}"/>
              </a:ext>
            </a:extLst>
          </p:cNvPr>
          <p:cNvGrpSpPr/>
          <p:nvPr/>
        </p:nvGrpSpPr>
        <p:grpSpPr>
          <a:xfrm>
            <a:off x="1" y="0"/>
            <a:ext cx="12191998" cy="6858000"/>
            <a:chOff x="-42731" y="37711"/>
            <a:chExt cx="12191998" cy="6858000"/>
          </a:xfrm>
        </p:grpSpPr>
        <p:pic>
          <p:nvPicPr>
            <p:cNvPr id="4" name="图片 17">
              <a:extLst>
                <a:ext uri="{FF2B5EF4-FFF2-40B4-BE49-F238E27FC236}">
                  <a16:creationId xmlns:a16="http://schemas.microsoft.com/office/drawing/2014/main" id="{96BAE8D7-9B96-43F1-8BA9-2D6C872F6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1" y="37711"/>
              <a:ext cx="12191998" cy="6858000"/>
            </a:xfrm>
            <a:prstGeom prst="rect">
              <a:avLst/>
            </a:prstGeom>
          </p:spPr>
        </p:pic>
        <p:sp>
          <p:nvSpPr>
            <p:cNvPr id="5" name="矩形 18">
              <a:extLst>
                <a:ext uri="{FF2B5EF4-FFF2-40B4-BE49-F238E27FC236}">
                  <a16:creationId xmlns:a16="http://schemas.microsoft.com/office/drawing/2014/main" id="{F004E9DF-5919-4FCB-A03F-A2A36DE010EF}"/>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6" name="矩形 21">
              <a:extLst>
                <a:ext uri="{FF2B5EF4-FFF2-40B4-BE49-F238E27FC236}">
                  <a16:creationId xmlns:a16="http://schemas.microsoft.com/office/drawing/2014/main" id="{2D58299D-26F9-4E06-AE03-70BBDFA4C904}"/>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pic>
        <p:nvPicPr>
          <p:cNvPr id="7" name="图片 1">
            <a:extLst>
              <a:ext uri="{FF2B5EF4-FFF2-40B4-BE49-F238E27FC236}">
                <a16:creationId xmlns:a16="http://schemas.microsoft.com/office/drawing/2014/main" id="{4E5333F7-96FC-4820-ABB0-149026C1E1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55" y="282141"/>
            <a:ext cx="4572922" cy="6858000"/>
          </a:xfrm>
          <a:prstGeom prst="rect">
            <a:avLst/>
          </a:prstGeom>
        </p:spPr>
      </p:pic>
      <p:pic>
        <p:nvPicPr>
          <p:cNvPr id="8" name="图片 2">
            <a:extLst>
              <a:ext uri="{FF2B5EF4-FFF2-40B4-BE49-F238E27FC236}">
                <a16:creationId xmlns:a16="http://schemas.microsoft.com/office/drawing/2014/main" id="{D991A60B-B289-4C0D-AB3A-866626F38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2" y="2444136"/>
            <a:ext cx="3256441" cy="4346263"/>
          </a:xfrm>
          <a:prstGeom prst="rect">
            <a:avLst/>
          </a:prstGeom>
        </p:spPr>
      </p:pic>
      <p:sp>
        <p:nvSpPr>
          <p:cNvPr id="9" name="TextBox 8">
            <a:extLst>
              <a:ext uri="{FF2B5EF4-FFF2-40B4-BE49-F238E27FC236}">
                <a16:creationId xmlns:a16="http://schemas.microsoft.com/office/drawing/2014/main" id="{DC279BE7-D02A-4873-8CAF-0E32FE707E3A}"/>
              </a:ext>
            </a:extLst>
          </p:cNvPr>
          <p:cNvSpPr txBox="1"/>
          <p:nvPr/>
        </p:nvSpPr>
        <p:spPr>
          <a:xfrm>
            <a:off x="2216966" y="817596"/>
            <a:ext cx="7536634" cy="1092607"/>
          </a:xfrm>
          <a:prstGeom prst="rect">
            <a:avLst/>
          </a:prstGeom>
          <a:noFill/>
        </p:spPr>
        <p:txBody>
          <a:bodyPr wrap="square" rtlCol="0">
            <a:spAutoFit/>
            <a:scene3d>
              <a:camera prst="isometricOffAxis1Right"/>
              <a:lightRig rig="threePt" dir="t"/>
            </a:scene3d>
          </a:bodyPr>
          <a:lstStyle/>
          <a:p>
            <a:r>
              <a:rPr lang="vi-VN" sz="6500" b="1" dirty="0">
                <a:solidFill>
                  <a:srgbClr val="FF0000"/>
                </a:solidFill>
                <a:effectLst>
                  <a:reflection blurRad="6350" stA="55000" endA="300" endPos="45500" dir="5400000" sy="-100000" algn="bl" rotWithShape="0"/>
                </a:effectLst>
                <a:latin typeface="Patrick Hand" panose="00000500000000000000" pitchFamily="2" charset="0"/>
              </a:rPr>
              <a:t>Kể chuyện: Nhà ảo thuật</a:t>
            </a:r>
            <a:endParaRPr lang="en-US" sz="6500" b="1" dirty="0">
              <a:solidFill>
                <a:srgbClr val="FF0000"/>
              </a:solidFill>
              <a:effectLst>
                <a:reflection blurRad="6350" stA="55000" endA="300" endPos="45500" dir="5400000" sy="-100000" algn="bl" rotWithShape="0"/>
              </a:effectLst>
              <a:latin typeface="Patrick Hand" panose="00000500000000000000" pitchFamily="2" charset="0"/>
            </a:endParaRPr>
          </a:p>
        </p:txBody>
      </p:sp>
      <p:sp>
        <p:nvSpPr>
          <p:cNvPr id="12" name="TextBox 11">
            <a:extLst>
              <a:ext uri="{FF2B5EF4-FFF2-40B4-BE49-F238E27FC236}">
                <a16:creationId xmlns:a16="http://schemas.microsoft.com/office/drawing/2014/main" id="{F1294C89-CD47-4FC3-833E-8FE51D910D60}"/>
              </a:ext>
            </a:extLst>
          </p:cNvPr>
          <p:cNvSpPr txBox="1"/>
          <p:nvPr/>
        </p:nvSpPr>
        <p:spPr>
          <a:xfrm>
            <a:off x="3436333" y="2862028"/>
            <a:ext cx="6489884" cy="2400657"/>
          </a:xfrm>
          <a:prstGeom prst="rect">
            <a:avLst/>
          </a:prstGeom>
          <a:noFill/>
        </p:spPr>
        <p:txBody>
          <a:bodyPr wrap="square">
            <a:spAutoFit/>
          </a:bodyPr>
          <a:lstStyle/>
          <a:p>
            <a:r>
              <a:rPr lang="vi-VN" sz="5000" dirty="0">
                <a:effectLst/>
                <a:latin typeface="Patrick Hand" panose="00000500000000000000" pitchFamily="2" charset="0"/>
                <a:ea typeface="Times New Roman" panose="02020603050405020304" pitchFamily="18" charset="0"/>
              </a:rPr>
              <a:t>Dựa vào tranh, kể lại câu chuyện Nhà ảo thuật bằng lời của Xô – phi hoặc Mác.</a:t>
            </a:r>
            <a:endParaRPr lang="en-US" sz="5000" dirty="0">
              <a:latin typeface="Patrick Hand" panose="00000500000000000000" pitchFamily="2" charset="0"/>
            </a:endParaRPr>
          </a:p>
        </p:txBody>
      </p:sp>
      <p:sp>
        <p:nvSpPr>
          <p:cNvPr id="2" name="TextBox 1">
            <a:extLst>
              <a:ext uri="{FF2B5EF4-FFF2-40B4-BE49-F238E27FC236}">
                <a16:creationId xmlns:a16="http://schemas.microsoft.com/office/drawing/2014/main" id="{742B43A5-EA64-4EA3-8509-FE6C7A19CC52}"/>
              </a:ext>
            </a:extLst>
          </p:cNvPr>
          <p:cNvSpPr txBox="1"/>
          <p:nvPr/>
        </p:nvSpPr>
        <p:spPr>
          <a:xfrm>
            <a:off x="3436333" y="4388112"/>
            <a:ext cx="7206144" cy="861774"/>
          </a:xfrm>
          <a:prstGeom prst="rect">
            <a:avLst/>
          </a:prstGeom>
          <a:noFill/>
        </p:spPr>
        <p:txBody>
          <a:bodyPr wrap="square" rtlCol="0">
            <a:spAutoFit/>
          </a:bodyPr>
          <a:lstStyle/>
          <a:p>
            <a:r>
              <a:rPr lang="vi-VN" sz="5000" dirty="0">
                <a:solidFill>
                  <a:srgbClr val="FF0066"/>
                </a:solidFill>
                <a:effectLst/>
                <a:latin typeface="Patrick Hand" panose="00000500000000000000" pitchFamily="2" charset="0"/>
                <a:ea typeface="Times New Roman" panose="02020603050405020304" pitchFamily="18" charset="0"/>
              </a:rPr>
              <a:t>lời của Xô – phi hoặc Mác.</a:t>
            </a:r>
            <a:endParaRPr lang="en-US" sz="5000" dirty="0">
              <a:solidFill>
                <a:srgbClr val="FF0066"/>
              </a:solidFill>
            </a:endParaRPr>
          </a:p>
        </p:txBody>
      </p:sp>
      <p:sp>
        <p:nvSpPr>
          <p:cNvPr id="10" name="TextBox 9">
            <a:extLst>
              <a:ext uri="{FF2B5EF4-FFF2-40B4-BE49-F238E27FC236}">
                <a16:creationId xmlns:a16="http://schemas.microsoft.com/office/drawing/2014/main" id="{96D5A0A6-7371-4413-B89E-D52C9E4C72C1}"/>
              </a:ext>
            </a:extLst>
          </p:cNvPr>
          <p:cNvSpPr txBox="1"/>
          <p:nvPr/>
        </p:nvSpPr>
        <p:spPr>
          <a:xfrm>
            <a:off x="3573710" y="3313651"/>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860770B6-91BD-4D62-B07C-0AA90B913158}"/>
              </a:ext>
            </a:extLst>
          </p:cNvPr>
          <p:cNvSpPr txBox="1"/>
          <p:nvPr/>
        </p:nvSpPr>
        <p:spPr>
          <a:xfrm>
            <a:off x="3436333" y="2866145"/>
            <a:ext cx="3509038" cy="861774"/>
          </a:xfrm>
          <a:prstGeom prst="rect">
            <a:avLst/>
          </a:prstGeom>
          <a:noFill/>
        </p:spPr>
        <p:txBody>
          <a:bodyPr wrap="square" rtlCol="0">
            <a:spAutoFit/>
          </a:bodyPr>
          <a:lstStyle/>
          <a:p>
            <a:r>
              <a:rPr lang="vi-VN" sz="5000" dirty="0">
                <a:solidFill>
                  <a:srgbClr val="FF0066"/>
                </a:solidFill>
                <a:effectLst/>
                <a:latin typeface="Patrick Hand" panose="00000500000000000000" pitchFamily="2" charset="0"/>
                <a:ea typeface="Times New Roman" panose="02020603050405020304" pitchFamily="18" charset="0"/>
              </a:rPr>
              <a:t>Dựa vào tranh</a:t>
            </a:r>
            <a:endParaRPr lang="en-US" sz="5000" dirty="0">
              <a:solidFill>
                <a:srgbClr val="FF0066"/>
              </a:solidFill>
            </a:endParaRPr>
          </a:p>
        </p:txBody>
      </p:sp>
    </p:spTree>
    <p:extLst>
      <p:ext uri="{BB962C8B-B14F-4D97-AF65-F5344CB8AC3E}">
        <p14:creationId xmlns:p14="http://schemas.microsoft.com/office/powerpoint/2010/main" val="35276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3505E5A-9F22-429B-9601-B89120D49078}"/>
              </a:ext>
            </a:extLst>
          </p:cNvPr>
          <p:cNvGraphicFramePr>
            <a:graphicFrameLocks noGrp="1"/>
          </p:cNvGraphicFramePr>
          <p:nvPr>
            <p:extLst>
              <p:ext uri="{D42A27DB-BD31-4B8C-83A1-F6EECF244321}">
                <p14:modId xmlns:p14="http://schemas.microsoft.com/office/powerpoint/2010/main" val="2144695572"/>
              </p:ext>
            </p:extLst>
          </p:nvPr>
        </p:nvGraphicFramePr>
        <p:xfrm>
          <a:off x="0" y="0"/>
          <a:ext cx="12192000" cy="68580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193484801"/>
                    </a:ext>
                  </a:extLst>
                </a:gridCol>
                <a:gridCol w="6096000">
                  <a:extLst>
                    <a:ext uri="{9D8B030D-6E8A-4147-A177-3AD203B41FA5}">
                      <a16:colId xmlns:a16="http://schemas.microsoft.com/office/drawing/2014/main" val="92748480"/>
                    </a:ext>
                  </a:extLst>
                </a:gridCol>
              </a:tblGrid>
              <a:tr h="3429000">
                <a:tc>
                  <a:txBody>
                    <a:bodyPr/>
                    <a:lstStyle/>
                    <a:p>
                      <a:r>
                        <a:rPr lang="vi-VN" dirty="0">
                          <a:solidFill>
                            <a:schemeClr val="tx1"/>
                          </a:solidFill>
                          <a:latin typeface="Leelawadee UI" panose="020B0502040204020203" pitchFamily="34" charset="-34"/>
                          <a:cs typeface="Leelawadee UI" panose="020B0502040204020203" pitchFamily="34" charset="-34"/>
                        </a:rPr>
                        <a:t>1</a:t>
                      </a:r>
                      <a:endParaRPr lang="en-US" dirty="0">
                        <a:solidFill>
                          <a:schemeClr val="tx1"/>
                        </a:solidFill>
                        <a:latin typeface="Leelawadee UI" panose="020B0502040204020203" pitchFamily="34" charset="-34"/>
                        <a:cs typeface="Leelawadee UI" panose="020B0502040204020203" pitchFamily="34" charset="-34"/>
                      </a:endParaRPr>
                    </a:p>
                  </a:txBody>
                  <a:tcPr>
                    <a:solidFill>
                      <a:srgbClr val="FFCCFF"/>
                    </a:solidFill>
                  </a:tcPr>
                </a:tc>
                <a:tc>
                  <a:txBody>
                    <a:bodyPr/>
                    <a:lstStyle/>
                    <a:p>
                      <a:endParaRPr lang="en-US" dirty="0"/>
                    </a:p>
                  </a:txBody>
                  <a:tcPr>
                    <a:solidFill>
                      <a:srgbClr val="FFCCFF"/>
                    </a:solidFill>
                  </a:tcPr>
                </a:tc>
                <a:extLst>
                  <a:ext uri="{0D108BD9-81ED-4DB2-BD59-A6C34878D82A}">
                    <a16:rowId xmlns:a16="http://schemas.microsoft.com/office/drawing/2014/main" val="3083655103"/>
                  </a:ext>
                </a:extLst>
              </a:tr>
              <a:tr h="3429000">
                <a:tc>
                  <a:txBody>
                    <a:bodyPr/>
                    <a:lstStyle/>
                    <a:p>
                      <a:endParaRPr lang="en-US" dirty="0"/>
                    </a:p>
                  </a:txBody>
                  <a:tcPr>
                    <a:solidFill>
                      <a:srgbClr val="FFCCFF"/>
                    </a:solidFill>
                  </a:tcPr>
                </a:tc>
                <a:tc>
                  <a:txBody>
                    <a:bodyPr/>
                    <a:lstStyle/>
                    <a:p>
                      <a:endParaRPr lang="en-US" dirty="0"/>
                    </a:p>
                  </a:txBody>
                  <a:tcPr>
                    <a:solidFill>
                      <a:srgbClr val="FFCCFF"/>
                    </a:solidFill>
                  </a:tcPr>
                </a:tc>
                <a:extLst>
                  <a:ext uri="{0D108BD9-81ED-4DB2-BD59-A6C34878D82A}">
                    <a16:rowId xmlns:a16="http://schemas.microsoft.com/office/drawing/2014/main" val="3658160539"/>
                  </a:ext>
                </a:extLst>
              </a:tr>
            </a:tbl>
          </a:graphicData>
        </a:graphic>
      </p:graphicFrame>
      <p:pic>
        <p:nvPicPr>
          <p:cNvPr id="6" name="Picture 2" descr="Lý thuyết tập đọc: nhà ảo thuật tiếng việt 3">
            <a:extLst>
              <a:ext uri="{FF2B5EF4-FFF2-40B4-BE49-F238E27FC236}">
                <a16:creationId xmlns:a16="http://schemas.microsoft.com/office/drawing/2014/main" id="{FA053286-C049-4416-AC8C-6D83CD56E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29000"/>
            <a:ext cx="3483050" cy="34467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DBA1DD1-A514-4FD0-90A2-8698B3E859B9}"/>
              </a:ext>
            </a:extLst>
          </p:cNvPr>
          <p:cNvPicPr>
            <a:picLocks noChangeAspect="1"/>
          </p:cNvPicPr>
          <p:nvPr/>
        </p:nvPicPr>
        <p:blipFill>
          <a:blip r:embed="rId3"/>
          <a:stretch>
            <a:fillRect/>
          </a:stretch>
        </p:blipFill>
        <p:spPr>
          <a:xfrm>
            <a:off x="6096000" y="0"/>
            <a:ext cx="3483050" cy="3392680"/>
          </a:xfrm>
          <a:prstGeom prst="rect">
            <a:avLst/>
          </a:prstGeom>
        </p:spPr>
      </p:pic>
      <p:pic>
        <p:nvPicPr>
          <p:cNvPr id="14" name="Picture 13">
            <a:extLst>
              <a:ext uri="{FF2B5EF4-FFF2-40B4-BE49-F238E27FC236}">
                <a16:creationId xmlns:a16="http://schemas.microsoft.com/office/drawing/2014/main" id="{46333B7E-795A-4FFA-B6FC-13EFE1E58F2C}"/>
              </a:ext>
            </a:extLst>
          </p:cNvPr>
          <p:cNvPicPr>
            <a:picLocks noChangeAspect="1"/>
          </p:cNvPicPr>
          <p:nvPr/>
        </p:nvPicPr>
        <p:blipFill>
          <a:blip r:embed="rId4"/>
          <a:stretch>
            <a:fillRect/>
          </a:stretch>
        </p:blipFill>
        <p:spPr>
          <a:xfrm>
            <a:off x="0" y="3429000"/>
            <a:ext cx="3316778" cy="3405214"/>
          </a:xfrm>
          <a:prstGeom prst="rect">
            <a:avLst/>
          </a:prstGeom>
        </p:spPr>
      </p:pic>
      <p:grpSp>
        <p:nvGrpSpPr>
          <p:cNvPr id="20" name="Group 19">
            <a:extLst>
              <a:ext uri="{FF2B5EF4-FFF2-40B4-BE49-F238E27FC236}">
                <a16:creationId xmlns:a16="http://schemas.microsoft.com/office/drawing/2014/main" id="{3F0CDB9C-30B3-48FD-8849-E44A483BC0F6}"/>
              </a:ext>
            </a:extLst>
          </p:cNvPr>
          <p:cNvGrpSpPr/>
          <p:nvPr/>
        </p:nvGrpSpPr>
        <p:grpSpPr>
          <a:xfrm>
            <a:off x="0" y="-17768"/>
            <a:ext cx="3316778" cy="3473476"/>
            <a:chOff x="0" y="-17768"/>
            <a:chExt cx="3316778" cy="3473476"/>
          </a:xfrm>
        </p:grpSpPr>
        <p:pic>
          <p:nvPicPr>
            <p:cNvPr id="9" name="Picture 8">
              <a:extLst>
                <a:ext uri="{FF2B5EF4-FFF2-40B4-BE49-F238E27FC236}">
                  <a16:creationId xmlns:a16="http://schemas.microsoft.com/office/drawing/2014/main" id="{D14BB606-C6F4-4217-B183-9A0B14601B0F}"/>
                </a:ext>
              </a:extLst>
            </p:cNvPr>
            <p:cNvPicPr>
              <a:picLocks noChangeAspect="1"/>
            </p:cNvPicPr>
            <p:nvPr/>
          </p:nvPicPr>
          <p:blipFill>
            <a:blip r:embed="rId5"/>
            <a:stretch>
              <a:fillRect/>
            </a:stretch>
          </p:blipFill>
          <p:spPr>
            <a:xfrm>
              <a:off x="0" y="-17768"/>
              <a:ext cx="3316778" cy="3473476"/>
            </a:xfrm>
            <a:prstGeom prst="rect">
              <a:avLst/>
            </a:prstGeom>
          </p:spPr>
        </p:pic>
        <p:sp>
          <p:nvSpPr>
            <p:cNvPr id="15" name="Oval 14">
              <a:extLst>
                <a:ext uri="{FF2B5EF4-FFF2-40B4-BE49-F238E27FC236}">
                  <a16:creationId xmlns:a16="http://schemas.microsoft.com/office/drawing/2014/main" id="{4854BAA0-8953-4AF4-BB02-5FBFEB8F8D71}"/>
                </a:ext>
              </a:extLst>
            </p:cNvPr>
            <p:cNvSpPr/>
            <p:nvPr/>
          </p:nvSpPr>
          <p:spPr>
            <a:xfrm>
              <a:off x="0" y="34184"/>
              <a:ext cx="282011" cy="300954"/>
            </a:xfrm>
            <a:prstGeom prst="ellipse">
              <a:avLst/>
            </a:prstGeom>
            <a:solidFill>
              <a:srgbClr val="00B0F0"/>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b="1" dirty="0">
                  <a:cs typeface="Leelawadee UI" panose="020B0502040204020203" pitchFamily="34" charset="-34"/>
                </a:rPr>
                <a:t>1</a:t>
              </a:r>
              <a:endParaRPr lang="en-US" b="1" dirty="0">
                <a:latin typeface="Haettenschweiler" panose="020B0706040902060204" pitchFamily="34" charset="0"/>
                <a:cs typeface="Leelawadee UI" panose="020B0502040204020203" pitchFamily="34" charset="-34"/>
              </a:endParaRPr>
            </a:p>
          </p:txBody>
        </p:sp>
      </p:grpSp>
      <p:sp>
        <p:nvSpPr>
          <p:cNvPr id="17" name="Oval 16">
            <a:extLst>
              <a:ext uri="{FF2B5EF4-FFF2-40B4-BE49-F238E27FC236}">
                <a16:creationId xmlns:a16="http://schemas.microsoft.com/office/drawing/2014/main" id="{7F617326-2252-40F4-9B80-108C8996EA71}"/>
              </a:ext>
            </a:extLst>
          </p:cNvPr>
          <p:cNvSpPr/>
          <p:nvPr/>
        </p:nvSpPr>
        <p:spPr>
          <a:xfrm>
            <a:off x="6177185" y="61672"/>
            <a:ext cx="282011" cy="300954"/>
          </a:xfrm>
          <a:prstGeom prst="ellipse">
            <a:avLst/>
          </a:prstGeom>
          <a:solidFill>
            <a:srgbClr val="00B0F0"/>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b="1" dirty="0"/>
              <a:t>2</a:t>
            </a:r>
            <a:endParaRPr lang="en-US" b="1" dirty="0">
              <a:latin typeface="Haettenschweiler" panose="020B0706040902060204" pitchFamily="34" charset="0"/>
            </a:endParaRPr>
          </a:p>
        </p:txBody>
      </p:sp>
      <p:sp>
        <p:nvSpPr>
          <p:cNvPr id="18" name="Oval 17">
            <a:extLst>
              <a:ext uri="{FF2B5EF4-FFF2-40B4-BE49-F238E27FC236}">
                <a16:creationId xmlns:a16="http://schemas.microsoft.com/office/drawing/2014/main" id="{4B8DC93A-A61D-4508-A1ED-34AF707F5826}"/>
              </a:ext>
            </a:extLst>
          </p:cNvPr>
          <p:cNvSpPr/>
          <p:nvPr/>
        </p:nvSpPr>
        <p:spPr>
          <a:xfrm>
            <a:off x="42730" y="3449794"/>
            <a:ext cx="282011" cy="300954"/>
          </a:xfrm>
          <a:prstGeom prst="ellipse">
            <a:avLst/>
          </a:prstGeom>
          <a:solidFill>
            <a:srgbClr val="00B0F0"/>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b="1" dirty="0"/>
              <a:t>3</a:t>
            </a:r>
            <a:endParaRPr lang="en-US" b="1" dirty="0"/>
          </a:p>
        </p:txBody>
      </p:sp>
      <p:sp>
        <p:nvSpPr>
          <p:cNvPr id="19" name="Oval 18">
            <a:extLst>
              <a:ext uri="{FF2B5EF4-FFF2-40B4-BE49-F238E27FC236}">
                <a16:creationId xmlns:a16="http://schemas.microsoft.com/office/drawing/2014/main" id="{63718480-22C1-4125-9C44-B1A1567DBF66}"/>
              </a:ext>
            </a:extLst>
          </p:cNvPr>
          <p:cNvSpPr/>
          <p:nvPr/>
        </p:nvSpPr>
        <p:spPr>
          <a:xfrm>
            <a:off x="6113094" y="3449794"/>
            <a:ext cx="282011" cy="300954"/>
          </a:xfrm>
          <a:prstGeom prst="ellipse">
            <a:avLst/>
          </a:prstGeom>
          <a:solidFill>
            <a:srgbClr val="00B0F0"/>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b="1" dirty="0"/>
              <a:t>4</a:t>
            </a:r>
            <a:endParaRPr lang="en-US" b="1" dirty="0"/>
          </a:p>
        </p:txBody>
      </p:sp>
      <p:sp>
        <p:nvSpPr>
          <p:cNvPr id="16" name="TextBox 15">
            <a:extLst>
              <a:ext uri="{FF2B5EF4-FFF2-40B4-BE49-F238E27FC236}">
                <a16:creationId xmlns:a16="http://schemas.microsoft.com/office/drawing/2014/main" id="{49CABB15-C57D-46F4-A686-5B8D50DB94EF}"/>
              </a:ext>
            </a:extLst>
          </p:cNvPr>
          <p:cNvSpPr txBox="1"/>
          <p:nvPr/>
        </p:nvSpPr>
        <p:spPr>
          <a:xfrm>
            <a:off x="12717353" y="982527"/>
            <a:ext cx="2608172" cy="2215991"/>
          </a:xfrm>
          <a:prstGeom prst="rect">
            <a:avLst/>
          </a:prstGeom>
          <a:noFill/>
        </p:spPr>
        <p:txBody>
          <a:bodyPr wrap="square" rtlCol="0">
            <a:spAutoFit/>
          </a:bodyPr>
          <a:lstStyle/>
          <a:p>
            <a:r>
              <a:rPr lang="vi-VN" sz="2400" dirty="0">
                <a:effectLst/>
                <a:latin typeface="Patrick Hand" panose="00000500000000000000" pitchFamily="2" charset="0"/>
                <a:ea typeface="Verdana" panose="020B0604030504040204" pitchFamily="34" charset="0"/>
                <a:cs typeface="Times New Roman" panose="02020603050405020304" pitchFamily="18" charset="0"/>
              </a:rPr>
              <a:t>Tranh 1: </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Hai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chị</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em</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Xô</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 phi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và</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Mác</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xem</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quảng</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cáo</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về</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buổi</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biểu</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diễn</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của</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nhà</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ảo</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thuật</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Trung</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 </a:t>
            </a:r>
            <a:r>
              <a:rPr lang="en-US" sz="2400" dirty="0" err="1">
                <a:effectLst/>
                <a:latin typeface="Patrick Hand" panose="00000500000000000000" pitchFamily="2" charset="0"/>
                <a:ea typeface="Verdana" panose="020B0604030504040204" pitchFamily="34" charset="0"/>
                <a:cs typeface="Times New Roman" panose="02020603050405020304" pitchFamily="18" charset="0"/>
              </a:rPr>
              <a:t>Quốc</a:t>
            </a:r>
            <a:r>
              <a:rPr lang="en-US" sz="2400" dirty="0">
                <a:effectLst/>
                <a:latin typeface="Patrick Hand" panose="00000500000000000000" pitchFamily="2" charset="0"/>
                <a:ea typeface="Verdana" panose="020B0604030504040204" pitchFamily="34" charset="0"/>
                <a:cs typeface="Times New Roman" panose="02020603050405020304" pitchFamily="18" charset="0"/>
              </a:rPr>
              <a:t>.</a:t>
            </a:r>
          </a:p>
          <a:p>
            <a:endParaRPr lang="en-US" dirty="0"/>
          </a:p>
        </p:txBody>
      </p:sp>
      <p:sp>
        <p:nvSpPr>
          <p:cNvPr id="21" name="TextBox 20">
            <a:extLst>
              <a:ext uri="{FF2B5EF4-FFF2-40B4-BE49-F238E27FC236}">
                <a16:creationId xmlns:a16="http://schemas.microsoft.com/office/drawing/2014/main" id="{4C356C33-BB9C-498A-A22C-8AF45EBBDBA5}"/>
              </a:ext>
            </a:extLst>
          </p:cNvPr>
          <p:cNvSpPr txBox="1"/>
          <p:nvPr/>
        </p:nvSpPr>
        <p:spPr>
          <a:xfrm>
            <a:off x="15494185" y="982527"/>
            <a:ext cx="2270851" cy="2052613"/>
          </a:xfrm>
          <a:prstGeom prst="rect">
            <a:avLst/>
          </a:prstGeom>
          <a:noFill/>
        </p:spPr>
        <p:txBody>
          <a:bodyPr wrap="square" rtlCol="0">
            <a:spAutoFit/>
          </a:bodyPr>
          <a:lstStyle/>
          <a:p>
            <a:pPr marL="0" marR="0">
              <a:lnSpc>
                <a:spcPct val="107000"/>
              </a:lnSpc>
              <a:spcBef>
                <a:spcPts val="0"/>
              </a:spcBef>
              <a:spcAft>
                <a:spcPts val="800"/>
              </a:spcAft>
            </a:pP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Tranh</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2: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Chị</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Xô</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 phi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giúp</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nhà</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ảo</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thuật</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mang</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đồ</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đạc</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vào</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rạp</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xiếc</a:t>
            </a:r>
            <a:r>
              <a:rPr lang="vi-VN" sz="24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2400" dirty="0">
              <a:effectLst/>
              <a:latin typeface="Patrick Hand"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22" name="TextBox 21">
            <a:extLst>
              <a:ext uri="{FF2B5EF4-FFF2-40B4-BE49-F238E27FC236}">
                <a16:creationId xmlns:a16="http://schemas.microsoft.com/office/drawing/2014/main" id="{46A2F25E-B8B6-4AD8-AAC5-56EF5325A608}"/>
              </a:ext>
            </a:extLst>
          </p:cNvPr>
          <p:cNvSpPr txBox="1"/>
          <p:nvPr/>
        </p:nvSpPr>
        <p:spPr>
          <a:xfrm>
            <a:off x="12539006" y="4036498"/>
            <a:ext cx="2608172" cy="1657441"/>
          </a:xfrm>
          <a:prstGeom prst="rect">
            <a:avLst/>
          </a:prstGeom>
          <a:noFill/>
        </p:spPr>
        <p:txBody>
          <a:bodyPr wrap="square" rtlCol="0">
            <a:spAutoFit/>
          </a:bodyPr>
          <a:lstStyle/>
          <a:p>
            <a:pPr marL="0" marR="0">
              <a:lnSpc>
                <a:spcPct val="107000"/>
              </a:lnSpc>
              <a:spcBef>
                <a:spcPts val="0"/>
              </a:spcBef>
              <a:spcAft>
                <a:spcPts val="800"/>
              </a:spcAft>
            </a:pPr>
            <a:r>
              <a:rPr lang="vi-VN" sz="2400" dirty="0">
                <a:effectLst/>
                <a:latin typeface="Patrick Hand" panose="00000500000000000000" pitchFamily="2" charset="0"/>
                <a:ea typeface="Times New Roman" panose="02020603050405020304" pitchFamily="18" charset="0"/>
                <a:cs typeface="Times New Roman" panose="02020603050405020304" pitchFamily="18" charset="0"/>
              </a:rPr>
              <a:t>Tranh 3: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Nhà</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ảo</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thuật</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tìm</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đến</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tận</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nhà</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để</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cảm</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ơn</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hai</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em</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a:t>
            </a:r>
            <a:endParaRPr lang="en-US" sz="2400" dirty="0">
              <a:effectLst/>
              <a:latin typeface="Patrick Hand" panose="00000500000000000000" pitchFamily="2" charset="0"/>
              <a:ea typeface="Calibri" panose="020F0502020204030204" pitchFamily="34" charset="0"/>
              <a:cs typeface="Times New Roman" panose="02020603050405020304" pitchFamily="18" charset="0"/>
            </a:endParaRPr>
          </a:p>
          <a:p>
            <a:endParaRPr lang="en-US" dirty="0"/>
          </a:p>
        </p:txBody>
      </p:sp>
      <p:sp>
        <p:nvSpPr>
          <p:cNvPr id="23" name="TextBox 22">
            <a:extLst>
              <a:ext uri="{FF2B5EF4-FFF2-40B4-BE49-F238E27FC236}">
                <a16:creationId xmlns:a16="http://schemas.microsoft.com/office/drawing/2014/main" id="{A7038DF9-2C0D-4F35-B442-AE425326ECE1}"/>
              </a:ext>
            </a:extLst>
          </p:cNvPr>
          <p:cNvSpPr txBox="1"/>
          <p:nvPr/>
        </p:nvSpPr>
        <p:spPr>
          <a:xfrm>
            <a:off x="15408660" y="3838911"/>
            <a:ext cx="2441900" cy="2052613"/>
          </a:xfrm>
          <a:prstGeom prst="rect">
            <a:avLst/>
          </a:prstGeom>
          <a:noFill/>
        </p:spPr>
        <p:txBody>
          <a:bodyPr wrap="square" rtlCol="0">
            <a:spAutoFit/>
          </a:bodyPr>
          <a:lstStyle/>
          <a:p>
            <a:pPr marL="0" marR="0">
              <a:lnSpc>
                <a:spcPct val="107000"/>
              </a:lnSpc>
              <a:spcBef>
                <a:spcPts val="0"/>
              </a:spcBef>
              <a:spcAft>
                <a:spcPts val="800"/>
              </a:spcAft>
            </a:pPr>
            <a:r>
              <a:rPr lang="vi-VN" sz="2400" dirty="0">
                <a:effectLst/>
                <a:latin typeface="Patrick Hand" panose="00000500000000000000" pitchFamily="2" charset="0"/>
                <a:ea typeface="Times New Roman" panose="02020603050405020304" pitchFamily="18" charset="0"/>
                <a:cs typeface="Times New Roman" panose="02020603050405020304" pitchFamily="18" charset="0"/>
              </a:rPr>
              <a:t>Tranh 4: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Những</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chuyện</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bất</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ngờ</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xảy</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ra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khi</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mọi</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người</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uống</a:t>
            </a:r>
            <a:r>
              <a:rPr lang="en-US" sz="2400" dirty="0">
                <a:effectLst/>
                <a:latin typeface="Patrick Hand" panose="00000500000000000000" pitchFamily="2" charset="0"/>
                <a:ea typeface="Times New Roman" panose="02020603050405020304" pitchFamily="18" charset="0"/>
                <a:cs typeface="Times New Roman" panose="02020603050405020304" pitchFamily="18" charset="0"/>
              </a:rPr>
              <a:t> </a:t>
            </a:r>
            <a:r>
              <a:rPr lang="en-US" sz="2400" dirty="0" err="1">
                <a:effectLst/>
                <a:latin typeface="Patrick Hand" panose="00000500000000000000" pitchFamily="2" charset="0"/>
                <a:ea typeface="Times New Roman" panose="02020603050405020304" pitchFamily="18" charset="0"/>
                <a:cs typeface="Times New Roman" panose="02020603050405020304" pitchFamily="18" charset="0"/>
              </a:rPr>
              <a:t>trà</a:t>
            </a:r>
            <a:r>
              <a:rPr lang="vi-VN" sz="2400" dirty="0">
                <a:effectLst/>
                <a:latin typeface="Patrick Hand" panose="00000500000000000000" pitchFamily="2" charset="0"/>
                <a:ea typeface="Times New Roman" panose="02020603050405020304" pitchFamily="18" charset="0"/>
                <a:cs typeface="Times New Roman" panose="02020603050405020304" pitchFamily="18" charset="0"/>
              </a:rPr>
              <a:t>. </a:t>
            </a:r>
            <a:endParaRPr lang="en-US" sz="2400" dirty="0">
              <a:effectLst/>
              <a:latin typeface="Patrick Hand" panose="00000500000000000000" pitchFamily="2"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731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iterate type="wd">
                                    <p:tmPct val="5000"/>
                                  </p:iterate>
                                  <p:childTnLst>
                                    <p:animMotion origin="layout" path="M 2.22045E-16 -1.11111E-6 L -0.76719 -0.0243 " pathEditMode="relative" rAng="0" ptsTypes="AA">
                                      <p:cBhvr>
                                        <p:cTn id="6" dur="2000" fill="hold"/>
                                        <p:tgtEl>
                                          <p:spTgt spid="16"/>
                                        </p:tgtEl>
                                        <p:attrNameLst>
                                          <p:attrName>ppt_x</p:attrName>
                                          <p:attrName>ppt_y</p:attrName>
                                        </p:attrNameLst>
                                      </p:cBhvr>
                                      <p:rCtr x="-38359" y="-1227"/>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iterate type="wd">
                                    <p:tmPct val="5000"/>
                                  </p:iterate>
                                  <p:childTnLst>
                                    <p:animMotion origin="layout" path="M -2.29167E-6 -4.07407E-6 L -0.4733 -0.0206 " pathEditMode="relative" rAng="0" ptsTypes="AA">
                                      <p:cBhvr>
                                        <p:cTn id="10" dur="2000" fill="hold"/>
                                        <p:tgtEl>
                                          <p:spTgt spid="21"/>
                                        </p:tgtEl>
                                        <p:attrNameLst>
                                          <p:attrName>ppt_x</p:attrName>
                                          <p:attrName>ppt_y</p:attrName>
                                        </p:attrNameLst>
                                      </p:cBhvr>
                                      <p:rCtr x="-23672" y="-1042"/>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iterate type="wd">
                                    <p:tmPct val="5000"/>
                                  </p:iterate>
                                  <p:childTnLst>
                                    <p:animMotion origin="layout" path="M 3.33333E-6 -7.40741E-7 L -0.75261 0.04398 " pathEditMode="relative" rAng="0" ptsTypes="AA">
                                      <p:cBhvr>
                                        <p:cTn id="14" dur="2000" fill="hold"/>
                                        <p:tgtEl>
                                          <p:spTgt spid="22"/>
                                        </p:tgtEl>
                                        <p:attrNameLst>
                                          <p:attrName>ppt_x</p:attrName>
                                          <p:attrName>ppt_y</p:attrName>
                                        </p:attrNameLst>
                                      </p:cBhvr>
                                      <p:rCtr x="-37630" y="2199"/>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iterate type="wd">
                                    <p:tmPct val="5000"/>
                                  </p:iterate>
                                  <p:childTnLst>
                                    <p:animMotion origin="layout" path="M -2.29167E-6 7.40741E-7 L -0.47018 0.03518 " pathEditMode="relative" rAng="0" ptsTypes="AA">
                                      <p:cBhvr>
                                        <p:cTn id="18" dur="2000" fill="hold"/>
                                        <p:tgtEl>
                                          <p:spTgt spid="23"/>
                                        </p:tgtEl>
                                        <p:attrNameLst>
                                          <p:attrName>ppt_x</p:attrName>
                                          <p:attrName>ppt_y</p:attrName>
                                        </p:attrNameLst>
                                      </p:cBhvr>
                                      <p:rCtr x="-23516"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600085C-21F2-482D-BFBA-DC35370744F1}"/>
              </a:ext>
            </a:extLst>
          </p:cNvPr>
          <p:cNvGrpSpPr/>
          <p:nvPr/>
        </p:nvGrpSpPr>
        <p:grpSpPr>
          <a:xfrm>
            <a:off x="14515" y="0"/>
            <a:ext cx="12191998" cy="6858000"/>
            <a:chOff x="0" y="0"/>
            <a:chExt cx="12191998" cy="6858000"/>
          </a:xfrm>
        </p:grpSpPr>
        <p:pic>
          <p:nvPicPr>
            <p:cNvPr id="5" name="图片 2">
              <a:extLst>
                <a:ext uri="{FF2B5EF4-FFF2-40B4-BE49-F238E27FC236}">
                  <a16:creationId xmlns:a16="http://schemas.microsoft.com/office/drawing/2014/main" id="{1E27F4A2-2E49-4DB2-8137-9981E86AF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6" name="矩形 3">
              <a:extLst>
                <a:ext uri="{FF2B5EF4-FFF2-40B4-BE49-F238E27FC236}">
                  <a16:creationId xmlns:a16="http://schemas.microsoft.com/office/drawing/2014/main" id="{5A601A9A-A8B2-4802-B373-C5C7FBA7F322}"/>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7" name="矩形 4">
              <a:extLst>
                <a:ext uri="{FF2B5EF4-FFF2-40B4-BE49-F238E27FC236}">
                  <a16:creationId xmlns:a16="http://schemas.microsoft.com/office/drawing/2014/main" id="{EB4720E8-ACC7-4D77-A7DB-1F0DFF46A9C8}"/>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cxnSp>
        <p:nvCxnSpPr>
          <p:cNvPr id="10" name="Straight Connector 9">
            <a:extLst>
              <a:ext uri="{FF2B5EF4-FFF2-40B4-BE49-F238E27FC236}">
                <a16:creationId xmlns:a16="http://schemas.microsoft.com/office/drawing/2014/main" id="{9EA92EE6-37B3-4C72-A7A2-C1EF2F212088}"/>
              </a:ext>
            </a:extLst>
          </p:cNvPr>
          <p:cNvCxnSpPr/>
          <p:nvPr/>
        </p:nvCxnSpPr>
        <p:spPr>
          <a:xfrm>
            <a:off x="4886423" y="952304"/>
            <a:ext cx="579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875356-F05A-4F99-AB49-D1F4FCF64A8A}"/>
              </a:ext>
            </a:extLst>
          </p:cNvPr>
          <p:cNvCxnSpPr/>
          <p:nvPr/>
        </p:nvCxnSpPr>
        <p:spPr>
          <a:xfrm>
            <a:off x="4924878" y="5899150"/>
            <a:ext cx="579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905F27-E338-49AA-8449-C5F8D379ACC0}"/>
              </a:ext>
            </a:extLst>
          </p:cNvPr>
          <p:cNvCxnSpPr>
            <a:cxnSpLocks/>
          </p:cNvCxnSpPr>
          <p:nvPr/>
        </p:nvCxnSpPr>
        <p:spPr>
          <a:xfrm>
            <a:off x="4895850" y="933450"/>
            <a:ext cx="28479" cy="523354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879040-328D-4C43-851B-B4E84C4AACCB}"/>
              </a:ext>
            </a:extLst>
          </p:cNvPr>
          <p:cNvCxnSpPr>
            <a:cxnSpLocks/>
          </p:cNvCxnSpPr>
          <p:nvPr/>
        </p:nvCxnSpPr>
        <p:spPr>
          <a:xfrm>
            <a:off x="10691586" y="666750"/>
            <a:ext cx="9427" cy="5232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5" name="组合 20">
            <a:extLst>
              <a:ext uri="{FF2B5EF4-FFF2-40B4-BE49-F238E27FC236}">
                <a16:creationId xmlns:a16="http://schemas.microsoft.com/office/drawing/2014/main" id="{F8D5D522-791D-4A7B-A58B-BE1BEDEBA294}"/>
              </a:ext>
            </a:extLst>
          </p:cNvPr>
          <p:cNvGrpSpPr/>
          <p:nvPr/>
        </p:nvGrpSpPr>
        <p:grpSpPr>
          <a:xfrm>
            <a:off x="151675" y="-121086"/>
            <a:ext cx="6534150" cy="6734656"/>
            <a:chOff x="249555" y="-80550"/>
            <a:chExt cx="3579495" cy="3813220"/>
          </a:xfrm>
        </p:grpSpPr>
        <p:pic>
          <p:nvPicPr>
            <p:cNvPr id="16" name="图片 21">
              <a:extLst>
                <a:ext uri="{FF2B5EF4-FFF2-40B4-BE49-F238E27FC236}">
                  <a16:creationId xmlns:a16="http://schemas.microsoft.com/office/drawing/2014/main" id="{90A3B058-0F86-4746-937D-38F83D0E66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9555" y="-80550"/>
              <a:ext cx="3579495" cy="3813220"/>
            </a:xfrm>
            <a:prstGeom prst="rect">
              <a:avLst/>
            </a:prstGeom>
          </p:spPr>
        </p:pic>
        <p:pic>
          <p:nvPicPr>
            <p:cNvPr id="17" name="图片 22">
              <a:extLst>
                <a:ext uri="{FF2B5EF4-FFF2-40B4-BE49-F238E27FC236}">
                  <a16:creationId xmlns:a16="http://schemas.microsoft.com/office/drawing/2014/main" id="{0DF552FA-6E0B-44A3-B0C1-3D9D5BFE7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8653" y="1287748"/>
              <a:ext cx="1205285" cy="1835797"/>
            </a:xfrm>
            <a:prstGeom prst="rect">
              <a:avLst/>
            </a:prstGeom>
          </p:spPr>
        </p:pic>
      </p:grpSp>
      <p:cxnSp>
        <p:nvCxnSpPr>
          <p:cNvPr id="18" name="Straight Connector 17">
            <a:extLst>
              <a:ext uri="{FF2B5EF4-FFF2-40B4-BE49-F238E27FC236}">
                <a16:creationId xmlns:a16="http://schemas.microsoft.com/office/drawing/2014/main" id="{C069B1FC-FD15-4458-9DA6-198C3132CD9B}"/>
              </a:ext>
            </a:extLst>
          </p:cNvPr>
          <p:cNvCxnSpPr>
            <a:cxnSpLocks/>
          </p:cNvCxnSpPr>
          <p:nvPr/>
        </p:nvCxnSpPr>
        <p:spPr>
          <a:xfrm>
            <a:off x="4886423" y="6166999"/>
            <a:ext cx="5505450" cy="190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77AEDC-040A-4770-8C16-4AA8F91D1CE6}"/>
              </a:ext>
            </a:extLst>
          </p:cNvPr>
          <p:cNvCxnSpPr>
            <a:cxnSpLocks/>
          </p:cNvCxnSpPr>
          <p:nvPr/>
        </p:nvCxnSpPr>
        <p:spPr>
          <a:xfrm>
            <a:off x="5286277" y="676177"/>
            <a:ext cx="54292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C6464CA-7D1F-4396-8AA6-5ED944ED14D3}"/>
              </a:ext>
            </a:extLst>
          </p:cNvPr>
          <p:cNvSpPr txBox="1"/>
          <p:nvPr/>
        </p:nvSpPr>
        <p:spPr>
          <a:xfrm>
            <a:off x="4905278" y="1558098"/>
            <a:ext cx="5791198" cy="1015663"/>
          </a:xfrm>
          <a:prstGeom prst="rect">
            <a:avLst/>
          </a:prstGeom>
          <a:noFill/>
        </p:spPr>
        <p:txBody>
          <a:bodyPr wrap="square" rtlCol="0">
            <a:spAutoFit/>
          </a:bodyPr>
          <a:lstStyle/>
          <a:p>
            <a:r>
              <a:rPr lang="vi-VN" sz="3000" dirty="0">
                <a:solidFill>
                  <a:srgbClr val="000000"/>
                </a:solidFill>
                <a:effectLst/>
                <a:latin typeface="Patrick Hand" panose="00000500000000000000" pitchFamily="2" charset="0"/>
                <a:ea typeface="Times New Roman" panose="02020603050405020304" pitchFamily="18" charset="0"/>
              </a:rPr>
              <a:t>1. </a:t>
            </a:r>
            <a:r>
              <a:rPr lang="en-US" sz="3000" dirty="0">
                <a:solidFill>
                  <a:srgbClr val="000000"/>
                </a:solidFill>
                <a:effectLst/>
                <a:latin typeface="Patrick Hand" panose="00000500000000000000" pitchFamily="2" charset="0"/>
                <a:ea typeface="Times New Roman" panose="02020603050405020304" pitchFamily="18" charset="0"/>
              </a:rPr>
              <a:t>Khi </a:t>
            </a:r>
            <a:r>
              <a:rPr lang="en-US" sz="3000" dirty="0" err="1">
                <a:solidFill>
                  <a:srgbClr val="000000"/>
                </a:solidFill>
                <a:effectLst/>
                <a:latin typeface="Patrick Hand" panose="00000500000000000000" pitchFamily="2" charset="0"/>
                <a:ea typeface="Times New Roman" panose="02020603050405020304" pitchFamily="18" charset="0"/>
              </a:rPr>
              <a:t>kể</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chuyện</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phải</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rõ</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ràng</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mạch</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lạc</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cần</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sáng</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tạo</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tránh</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kể</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giống</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như</a:t>
            </a:r>
            <a:r>
              <a:rPr lang="en-US" sz="3000" dirty="0">
                <a:solidFill>
                  <a:srgbClr val="000000"/>
                </a:solidFill>
                <a:effectLst/>
                <a:latin typeface="Patrick Hand" panose="00000500000000000000" pitchFamily="2" charset="0"/>
                <a:ea typeface="Times New Roman" panose="02020603050405020304" pitchFamily="18" charset="0"/>
              </a:rPr>
              <a:t> SGK. </a:t>
            </a:r>
            <a:endParaRPr lang="en-US" sz="3000" dirty="0"/>
          </a:p>
        </p:txBody>
      </p:sp>
      <p:sp>
        <p:nvSpPr>
          <p:cNvPr id="23" name="TextBox 22">
            <a:extLst>
              <a:ext uri="{FF2B5EF4-FFF2-40B4-BE49-F238E27FC236}">
                <a16:creationId xmlns:a16="http://schemas.microsoft.com/office/drawing/2014/main" id="{80DB5497-A675-435A-A278-98136D499FFE}"/>
              </a:ext>
            </a:extLst>
          </p:cNvPr>
          <p:cNvSpPr txBox="1"/>
          <p:nvPr/>
        </p:nvSpPr>
        <p:spPr>
          <a:xfrm>
            <a:off x="4924329" y="2614720"/>
            <a:ext cx="5791198" cy="1015663"/>
          </a:xfrm>
          <a:prstGeom prst="rect">
            <a:avLst/>
          </a:prstGeom>
          <a:noFill/>
        </p:spPr>
        <p:txBody>
          <a:bodyPr wrap="square" rtlCol="0">
            <a:spAutoFit/>
          </a:bodyPr>
          <a:lstStyle/>
          <a:p>
            <a:r>
              <a:rPr lang="vi-VN" sz="3000" dirty="0">
                <a:solidFill>
                  <a:srgbClr val="000000"/>
                </a:solidFill>
                <a:effectLst/>
                <a:latin typeface="Patrick Hand" panose="00000500000000000000" pitchFamily="2" charset="0"/>
                <a:ea typeface="Times New Roman" panose="02020603050405020304" pitchFamily="18" charset="0"/>
              </a:rPr>
              <a:t>2. </a:t>
            </a:r>
            <a:r>
              <a:rPr lang="en-US" sz="3000" dirty="0">
                <a:solidFill>
                  <a:srgbClr val="000000"/>
                </a:solidFill>
                <a:effectLst/>
                <a:latin typeface="Patrick Hand" panose="00000500000000000000" pitchFamily="2" charset="0"/>
                <a:ea typeface="Times New Roman" panose="02020603050405020304" pitchFamily="18" charset="0"/>
              </a:rPr>
              <a:t>Khi </a:t>
            </a:r>
            <a:r>
              <a:rPr lang="vi-VN" sz="3000" dirty="0">
                <a:solidFill>
                  <a:srgbClr val="000000"/>
                </a:solidFill>
                <a:effectLst/>
                <a:latin typeface="Patrick Hand" panose="00000500000000000000" pitchFamily="2" charset="0"/>
                <a:ea typeface="Times New Roman" panose="02020603050405020304" pitchFamily="18" charset="0"/>
              </a:rPr>
              <a:t>nhập vai </a:t>
            </a:r>
            <a:r>
              <a:rPr lang="en-US" sz="3000" dirty="0" err="1">
                <a:solidFill>
                  <a:srgbClr val="000000"/>
                </a:solidFill>
                <a:effectLst/>
                <a:latin typeface="Patrick Hand" panose="00000500000000000000" pitchFamily="2" charset="0"/>
                <a:ea typeface="Times New Roman" panose="02020603050405020304" pitchFamily="18" charset="0"/>
              </a:rPr>
              <a:t>phải</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tưởng</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tượng</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chính</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mình</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là</a:t>
            </a:r>
            <a:r>
              <a:rPr lang="en-US" sz="3000" dirty="0">
                <a:solidFill>
                  <a:srgbClr val="000000"/>
                </a:solidFill>
                <a:effectLst/>
                <a:latin typeface="Patrick Hand" panose="00000500000000000000" pitchFamily="2" charset="0"/>
                <a:ea typeface="Times New Roman" panose="02020603050405020304" pitchFamily="18" charset="0"/>
              </a:rPr>
              <a:t> </a:t>
            </a:r>
            <a:r>
              <a:rPr lang="vi-VN" sz="3000" dirty="0">
                <a:solidFill>
                  <a:srgbClr val="000000"/>
                </a:solidFill>
                <a:effectLst/>
                <a:latin typeface="Patrick Hand" panose="00000500000000000000" pitchFamily="2" charset="0"/>
                <a:ea typeface="Times New Roman" panose="02020603050405020304" pitchFamily="18" charset="0"/>
              </a:rPr>
              <a:t>Xô – phi hoặc Mác. </a:t>
            </a:r>
            <a:endParaRPr lang="en-US" sz="3000" dirty="0">
              <a:latin typeface="Patrick Hand" panose="00000500000000000000" pitchFamily="2" charset="0"/>
            </a:endParaRPr>
          </a:p>
        </p:txBody>
      </p:sp>
      <p:sp>
        <p:nvSpPr>
          <p:cNvPr id="25" name="TextBox 24">
            <a:extLst>
              <a:ext uri="{FF2B5EF4-FFF2-40B4-BE49-F238E27FC236}">
                <a16:creationId xmlns:a16="http://schemas.microsoft.com/office/drawing/2014/main" id="{2494C56F-E3CD-4B1A-B727-25F9518D3F12}"/>
              </a:ext>
            </a:extLst>
          </p:cNvPr>
          <p:cNvSpPr txBox="1"/>
          <p:nvPr/>
        </p:nvSpPr>
        <p:spPr>
          <a:xfrm>
            <a:off x="4924329" y="3690728"/>
            <a:ext cx="5791198" cy="553998"/>
          </a:xfrm>
          <a:prstGeom prst="rect">
            <a:avLst/>
          </a:prstGeom>
          <a:noFill/>
        </p:spPr>
        <p:txBody>
          <a:bodyPr wrap="square" rtlCol="0">
            <a:spAutoFit/>
          </a:bodyPr>
          <a:lstStyle/>
          <a:p>
            <a:r>
              <a:rPr lang="vi-VN" sz="3000" dirty="0">
                <a:solidFill>
                  <a:srgbClr val="000000"/>
                </a:solidFill>
                <a:effectLst/>
                <a:latin typeface="Patrick Hand" panose="00000500000000000000" pitchFamily="2" charset="0"/>
                <a:ea typeface="Times New Roman" panose="02020603050405020304" pitchFamily="18" charset="0"/>
              </a:rPr>
              <a:t>3. Lời kể phải nhất quán từ đầu đến cuối. </a:t>
            </a:r>
            <a:endParaRPr lang="en-US" sz="3000" dirty="0">
              <a:latin typeface="Patrick Hand" panose="00000500000000000000" pitchFamily="2" charset="0"/>
            </a:endParaRPr>
          </a:p>
        </p:txBody>
      </p:sp>
      <p:sp>
        <p:nvSpPr>
          <p:cNvPr id="26" name="TextBox 25">
            <a:extLst>
              <a:ext uri="{FF2B5EF4-FFF2-40B4-BE49-F238E27FC236}">
                <a16:creationId xmlns:a16="http://schemas.microsoft.com/office/drawing/2014/main" id="{7DDEF3C8-9624-463B-A605-F8C2139DD529}"/>
              </a:ext>
            </a:extLst>
          </p:cNvPr>
          <p:cNvSpPr txBox="1"/>
          <p:nvPr/>
        </p:nvSpPr>
        <p:spPr>
          <a:xfrm>
            <a:off x="4924329" y="4271920"/>
            <a:ext cx="5791198" cy="1015663"/>
          </a:xfrm>
          <a:prstGeom prst="rect">
            <a:avLst/>
          </a:prstGeom>
          <a:noFill/>
        </p:spPr>
        <p:txBody>
          <a:bodyPr wrap="square" rtlCol="0">
            <a:spAutoFit/>
          </a:bodyPr>
          <a:lstStyle/>
          <a:p>
            <a:r>
              <a:rPr lang="vi-VN" sz="3000" dirty="0">
                <a:solidFill>
                  <a:srgbClr val="000000"/>
                </a:solidFill>
                <a:effectLst/>
                <a:latin typeface="Patrick Hand" panose="00000500000000000000" pitchFamily="2" charset="0"/>
                <a:ea typeface="Times New Roman" panose="02020603050405020304" pitchFamily="18" charset="0"/>
              </a:rPr>
              <a:t>4. Xưng hô là tôi </a:t>
            </a:r>
            <a:r>
              <a:rPr lang="en-US" sz="3000" dirty="0" err="1">
                <a:solidFill>
                  <a:srgbClr val="000000"/>
                </a:solidFill>
                <a:effectLst/>
                <a:latin typeface="Patrick Hand" panose="00000500000000000000" pitchFamily="2" charset="0"/>
                <a:ea typeface="Times New Roman" panose="02020603050405020304" pitchFamily="18" charset="0"/>
              </a:rPr>
              <a:t>hoặc</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em</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không</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dùng</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tên</a:t>
            </a:r>
            <a:r>
              <a:rPr lang="en-US" sz="3000" dirty="0">
                <a:solidFill>
                  <a:srgbClr val="000000"/>
                </a:solidFill>
                <a:effectLst/>
                <a:latin typeface="Patrick Hand" panose="00000500000000000000" pitchFamily="2" charset="0"/>
                <a:ea typeface="Times New Roman" panose="02020603050405020304" pitchFamily="18" charset="0"/>
              </a:rPr>
              <a:t> </a:t>
            </a:r>
            <a:r>
              <a:rPr lang="en-US" sz="3000" dirty="0" err="1">
                <a:solidFill>
                  <a:srgbClr val="000000"/>
                </a:solidFill>
                <a:effectLst/>
                <a:latin typeface="Patrick Hand" panose="00000500000000000000" pitchFamily="2" charset="0"/>
                <a:ea typeface="Times New Roman" panose="02020603050405020304" pitchFamily="18" charset="0"/>
              </a:rPr>
              <a:t>Mác</a:t>
            </a:r>
            <a:r>
              <a:rPr lang="en-US" sz="3000" dirty="0">
                <a:solidFill>
                  <a:srgbClr val="000000"/>
                </a:solidFill>
                <a:effectLst/>
                <a:latin typeface="Patrick Hand" panose="00000500000000000000" pitchFamily="2" charset="0"/>
                <a:ea typeface="Times New Roman" panose="02020603050405020304" pitchFamily="18" charset="0"/>
              </a:rPr>
              <a:t> hay </a:t>
            </a:r>
            <a:r>
              <a:rPr lang="en-US" sz="3000" dirty="0" err="1">
                <a:solidFill>
                  <a:srgbClr val="000000"/>
                </a:solidFill>
                <a:effectLst/>
                <a:latin typeface="Patrick Hand" panose="00000500000000000000" pitchFamily="2" charset="0"/>
                <a:ea typeface="Times New Roman" panose="02020603050405020304" pitchFamily="18" charset="0"/>
              </a:rPr>
              <a:t>Xô</a:t>
            </a:r>
            <a:r>
              <a:rPr lang="en-US" sz="3000" dirty="0">
                <a:solidFill>
                  <a:srgbClr val="000000"/>
                </a:solidFill>
                <a:effectLst/>
                <a:latin typeface="Patrick Hand" panose="00000500000000000000" pitchFamily="2" charset="0"/>
                <a:ea typeface="Times New Roman" panose="02020603050405020304" pitchFamily="18" charset="0"/>
              </a:rPr>
              <a:t>-phi</a:t>
            </a:r>
            <a:r>
              <a:rPr lang="vi-VN" sz="3000" dirty="0">
                <a:solidFill>
                  <a:srgbClr val="000000"/>
                </a:solidFill>
                <a:effectLst/>
                <a:latin typeface="Patrick Hand" panose="00000500000000000000" pitchFamily="2" charset="0"/>
                <a:ea typeface="Times New Roman" panose="02020603050405020304" pitchFamily="18" charset="0"/>
              </a:rPr>
              <a:t>.</a:t>
            </a:r>
            <a:endParaRPr lang="en-US" sz="3000" dirty="0">
              <a:latin typeface="Patrick Hand" panose="00000500000000000000" pitchFamily="2" charset="0"/>
            </a:endParaRPr>
          </a:p>
        </p:txBody>
      </p:sp>
      <p:sp>
        <p:nvSpPr>
          <p:cNvPr id="28" name="TextBox 27">
            <a:extLst>
              <a:ext uri="{FF2B5EF4-FFF2-40B4-BE49-F238E27FC236}">
                <a16:creationId xmlns:a16="http://schemas.microsoft.com/office/drawing/2014/main" id="{8CE229C0-11BB-436D-A29C-40109E00FFF3}"/>
              </a:ext>
            </a:extLst>
          </p:cNvPr>
          <p:cNvSpPr txBox="1"/>
          <p:nvPr/>
        </p:nvSpPr>
        <p:spPr>
          <a:xfrm>
            <a:off x="6494931" y="1035648"/>
            <a:ext cx="6094428" cy="646331"/>
          </a:xfrm>
          <a:prstGeom prst="rect">
            <a:avLst/>
          </a:prstGeom>
          <a:noFill/>
        </p:spPr>
        <p:txBody>
          <a:bodyPr wrap="square">
            <a:spAutoFit/>
          </a:bodyPr>
          <a:lstStyle/>
          <a:p>
            <a:r>
              <a:rPr lang="vi-VN" sz="3600" u="sng" dirty="0">
                <a:solidFill>
                  <a:srgbClr val="FF0000"/>
                </a:solidFill>
                <a:effectLst/>
                <a:latin typeface="Patrick Hand" panose="00000500000000000000" pitchFamily="2" charset="0"/>
                <a:ea typeface="Times New Roman" panose="02020603050405020304" pitchFamily="18" charset="0"/>
              </a:rPr>
              <a:t>Lưu ý cách kể</a:t>
            </a:r>
            <a:endParaRPr lang="en-US" sz="3600" u="sng" dirty="0">
              <a:solidFill>
                <a:srgbClr val="FF0000"/>
              </a:solidFill>
              <a:latin typeface="Patrick Hand" panose="00000500000000000000" pitchFamily="2" charset="0"/>
            </a:endParaRPr>
          </a:p>
        </p:txBody>
      </p:sp>
      <p:sp>
        <p:nvSpPr>
          <p:cNvPr id="31" name="TextBox 30">
            <a:extLst>
              <a:ext uri="{FF2B5EF4-FFF2-40B4-BE49-F238E27FC236}">
                <a16:creationId xmlns:a16="http://schemas.microsoft.com/office/drawing/2014/main" id="{DBBA729B-C046-43A7-9427-0C80C61699F6}"/>
              </a:ext>
            </a:extLst>
          </p:cNvPr>
          <p:cNvSpPr txBox="1"/>
          <p:nvPr/>
        </p:nvSpPr>
        <p:spPr>
          <a:xfrm>
            <a:off x="4952047" y="5314777"/>
            <a:ext cx="5791198" cy="553998"/>
          </a:xfrm>
          <a:prstGeom prst="rect">
            <a:avLst/>
          </a:prstGeom>
          <a:noFill/>
        </p:spPr>
        <p:txBody>
          <a:bodyPr wrap="square" rtlCol="0">
            <a:spAutoFit/>
          </a:bodyPr>
          <a:lstStyle/>
          <a:p>
            <a:r>
              <a:rPr lang="vi-VN" sz="3000" dirty="0">
                <a:solidFill>
                  <a:srgbClr val="000000"/>
                </a:solidFill>
                <a:effectLst/>
                <a:latin typeface="Patrick Hand" panose="00000500000000000000" pitchFamily="2" charset="0"/>
                <a:ea typeface="Times New Roman" panose="02020603050405020304" pitchFamily="18" charset="0"/>
              </a:rPr>
              <a:t>5. Giọng kể có cảm xúc. </a:t>
            </a:r>
            <a:endParaRPr lang="en-US" sz="3000" dirty="0">
              <a:latin typeface="Patrick Hand" panose="00000500000000000000" pitchFamily="2" charset="0"/>
            </a:endParaRPr>
          </a:p>
        </p:txBody>
      </p:sp>
    </p:spTree>
    <p:extLst>
      <p:ext uri="{BB962C8B-B14F-4D97-AF65-F5344CB8AC3E}">
        <p14:creationId xmlns:p14="http://schemas.microsoft.com/office/powerpoint/2010/main" val="222981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6">
            <a:extLst>
              <a:ext uri="{FF2B5EF4-FFF2-40B4-BE49-F238E27FC236}">
                <a16:creationId xmlns:a16="http://schemas.microsoft.com/office/drawing/2014/main" id="{88D27351-D79D-443C-95D2-E288D11D10DE}"/>
              </a:ext>
            </a:extLst>
          </p:cNvPr>
          <p:cNvGrpSpPr/>
          <p:nvPr/>
        </p:nvGrpSpPr>
        <p:grpSpPr>
          <a:xfrm>
            <a:off x="1" y="0"/>
            <a:ext cx="12191998" cy="6858000"/>
            <a:chOff x="-42731" y="37711"/>
            <a:chExt cx="12191998" cy="6858000"/>
          </a:xfrm>
        </p:grpSpPr>
        <p:pic>
          <p:nvPicPr>
            <p:cNvPr id="5" name="图片 17">
              <a:extLst>
                <a:ext uri="{FF2B5EF4-FFF2-40B4-BE49-F238E27FC236}">
                  <a16:creationId xmlns:a16="http://schemas.microsoft.com/office/drawing/2014/main" id="{D1BE56E8-FB6B-47C9-8DBB-8E6A21013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1" y="37711"/>
              <a:ext cx="12191998" cy="6858000"/>
            </a:xfrm>
            <a:prstGeom prst="rect">
              <a:avLst/>
            </a:prstGeom>
          </p:spPr>
        </p:pic>
        <p:sp>
          <p:nvSpPr>
            <p:cNvPr id="6" name="矩形 18">
              <a:extLst>
                <a:ext uri="{FF2B5EF4-FFF2-40B4-BE49-F238E27FC236}">
                  <a16:creationId xmlns:a16="http://schemas.microsoft.com/office/drawing/2014/main" id="{C2FC2B81-272B-41CA-812A-694D7FF3487F}"/>
                </a:ext>
              </a:extLst>
            </p:cNvPr>
            <p:cNvSpPr/>
            <p:nvPr/>
          </p:nvSpPr>
          <p:spPr>
            <a:xfrm>
              <a:off x="137160" y="137160"/>
              <a:ext cx="11917680" cy="658368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sp>
          <p:nvSpPr>
            <p:cNvPr id="7" name="矩形 21">
              <a:extLst>
                <a:ext uri="{FF2B5EF4-FFF2-40B4-BE49-F238E27FC236}">
                  <a16:creationId xmlns:a16="http://schemas.microsoft.com/office/drawing/2014/main" id="{88C863A9-B98F-494C-A051-917109EA60AE}"/>
                </a:ext>
              </a:extLst>
            </p:cNvPr>
            <p:cNvSpPr/>
            <p:nvPr/>
          </p:nvSpPr>
          <p:spPr>
            <a:xfrm>
              <a:off x="249555" y="244430"/>
              <a:ext cx="11692890" cy="6369140"/>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Times New Roman" pitchFamily="18" charset="0"/>
                <a:cs typeface="Times New Roman" pitchFamily="18" charset="0"/>
              </a:endParaRPr>
            </a:p>
          </p:txBody>
        </p:sp>
      </p:grpSp>
      <p:grpSp>
        <p:nvGrpSpPr>
          <p:cNvPr id="9" name="Group 8">
            <a:extLst>
              <a:ext uri="{FF2B5EF4-FFF2-40B4-BE49-F238E27FC236}">
                <a16:creationId xmlns:a16="http://schemas.microsoft.com/office/drawing/2014/main" id="{A15D76BB-76C5-4042-8853-2768F66F96DE}"/>
              </a:ext>
            </a:extLst>
          </p:cNvPr>
          <p:cNvGrpSpPr/>
          <p:nvPr/>
        </p:nvGrpSpPr>
        <p:grpSpPr>
          <a:xfrm>
            <a:off x="535869" y="358218"/>
            <a:ext cx="5808370" cy="5920033"/>
            <a:chOff x="0" y="-17768"/>
            <a:chExt cx="3316778" cy="3473476"/>
          </a:xfrm>
        </p:grpSpPr>
        <p:pic>
          <p:nvPicPr>
            <p:cNvPr id="10" name="Picture 9">
              <a:extLst>
                <a:ext uri="{FF2B5EF4-FFF2-40B4-BE49-F238E27FC236}">
                  <a16:creationId xmlns:a16="http://schemas.microsoft.com/office/drawing/2014/main" id="{8891DE41-B721-4983-8AB0-9AD3C0D412B9}"/>
                </a:ext>
              </a:extLst>
            </p:cNvPr>
            <p:cNvPicPr>
              <a:picLocks noChangeAspect="1"/>
            </p:cNvPicPr>
            <p:nvPr/>
          </p:nvPicPr>
          <p:blipFill>
            <a:blip r:embed="rId3"/>
            <a:stretch>
              <a:fillRect/>
            </a:stretch>
          </p:blipFill>
          <p:spPr>
            <a:xfrm>
              <a:off x="0" y="-17768"/>
              <a:ext cx="3316778" cy="3473476"/>
            </a:xfrm>
            <a:prstGeom prst="rect">
              <a:avLst/>
            </a:prstGeom>
          </p:spPr>
        </p:pic>
        <p:sp>
          <p:nvSpPr>
            <p:cNvPr id="11" name="Oval 10">
              <a:extLst>
                <a:ext uri="{FF2B5EF4-FFF2-40B4-BE49-F238E27FC236}">
                  <a16:creationId xmlns:a16="http://schemas.microsoft.com/office/drawing/2014/main" id="{6606ABC5-B38A-4D38-81D0-DC37EEFB3828}"/>
                </a:ext>
              </a:extLst>
            </p:cNvPr>
            <p:cNvSpPr/>
            <p:nvPr/>
          </p:nvSpPr>
          <p:spPr>
            <a:xfrm>
              <a:off x="0" y="34184"/>
              <a:ext cx="282011" cy="300954"/>
            </a:xfrm>
            <a:prstGeom prst="ellipse">
              <a:avLst/>
            </a:prstGeom>
            <a:solidFill>
              <a:srgbClr val="00B0F0"/>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b="1" dirty="0">
                  <a:cs typeface="Leelawadee UI" panose="020B0502040204020203" pitchFamily="34" charset="-34"/>
                </a:rPr>
                <a:t>1</a:t>
              </a:r>
              <a:endParaRPr lang="en-US" b="1" dirty="0">
                <a:latin typeface="Haettenschweiler" panose="020B0706040902060204" pitchFamily="34" charset="0"/>
                <a:cs typeface="Leelawadee UI" panose="020B0502040204020203" pitchFamily="34" charset="-34"/>
              </a:endParaRPr>
            </a:p>
          </p:txBody>
        </p:sp>
      </p:grpSp>
      <p:sp>
        <p:nvSpPr>
          <p:cNvPr id="13" name="TextBox 12">
            <a:extLst>
              <a:ext uri="{FF2B5EF4-FFF2-40B4-BE49-F238E27FC236}">
                <a16:creationId xmlns:a16="http://schemas.microsoft.com/office/drawing/2014/main" id="{F6A9B8B2-BE73-4909-BA17-922465006D46}"/>
              </a:ext>
            </a:extLst>
          </p:cNvPr>
          <p:cNvSpPr txBox="1"/>
          <p:nvPr/>
        </p:nvSpPr>
        <p:spPr>
          <a:xfrm>
            <a:off x="6806834" y="810720"/>
            <a:ext cx="4250807" cy="5015027"/>
          </a:xfrm>
          <a:prstGeom prst="rect">
            <a:avLst/>
          </a:prstGeom>
          <a:noFill/>
        </p:spPr>
        <p:txBody>
          <a:bodyPr wrap="square">
            <a:spAutoFit/>
          </a:bodyPr>
          <a:lstStyle/>
          <a:p>
            <a:pPr marL="0" marR="0">
              <a:lnSpc>
                <a:spcPct val="107000"/>
              </a:lnSpc>
              <a:spcBef>
                <a:spcPts val="0"/>
              </a:spcBef>
              <a:spcAft>
                <a:spcPts val="800"/>
              </a:spcAft>
            </a:pPr>
            <a:r>
              <a:rPr lang="vi-VN" sz="3000" dirty="0">
                <a:solidFill>
                  <a:srgbClr val="FF0000"/>
                </a:solidFill>
                <a:effectLst/>
                <a:latin typeface="Patrick Hand" panose="00000500000000000000" pitchFamily="2" charset="0"/>
                <a:ea typeface="Times New Roman" panose="02020603050405020304" pitchFamily="18" charset="0"/>
                <a:cs typeface="Times New Roman" panose="02020603050405020304" pitchFamily="18" charset="0"/>
              </a:rPr>
              <a:t>Thành phố của tôi đang xôn xao vì buổi biểu diễn ảo thuật của người Trung Quốc với quảng cáo được dán ở khắp nơi. Nhân dịp ấy, nhà trường có tổ chức đi xem buổi biểu diễn, nhưng vì bố đang phải nằm viện mà mẹ thì lại cần tiền nên tôi và em trai không dám xin tiền để tham gia. </a:t>
            </a:r>
            <a:endParaRPr lang="en-US" sz="3000" dirty="0">
              <a:solidFill>
                <a:srgbClr val="FF0000"/>
              </a:solidFill>
              <a:effectLst/>
              <a:latin typeface="Patrick Hand"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0410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573</Words>
  <Application>Microsoft Office PowerPoint</Application>
  <PresentationFormat>Widescreen</PresentationFormat>
  <Paragraphs>67</Paragraphs>
  <Slides>13</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Haettenschweiler</vt:lpstr>
      <vt:lpstr>Leelawadee UI</vt:lpstr>
      <vt:lpstr>Patrick Hand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cp:revision>
  <dcterms:created xsi:type="dcterms:W3CDTF">2022-01-15T14:40:46Z</dcterms:created>
  <dcterms:modified xsi:type="dcterms:W3CDTF">2022-01-26T12:49:30Z</dcterms:modified>
</cp:coreProperties>
</file>